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3"/>
    <p:sldMasterId id="214748369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Anton"/>
      <p:regular r:id="rId32"/>
    </p:embeddedFont>
    <p:embeddedFont>
      <p:font typeface="Roboto"/>
      <p:regular r:id="rId33"/>
      <p:bold r:id="rId34"/>
      <p:italic r:id="rId35"/>
      <p:boldItalic r:id="rId36"/>
    </p:embeddedFont>
    <p:embeddedFont>
      <p:font typeface="Bebas Neue"/>
      <p:regular r:id="rId37"/>
    </p:embeddedFont>
    <p:embeddedFont>
      <p:font typeface="Arial Black"/>
      <p:regular r:id="rId38"/>
    </p:embeddedFont>
    <p:embeddedFont>
      <p:font typeface="Rubik"/>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ubik-bold.fntdata"/><Relationship Id="rId20" Type="http://schemas.openxmlformats.org/officeDocument/2006/relationships/slide" Target="slides/slide15.xml"/><Relationship Id="rId42" Type="http://schemas.openxmlformats.org/officeDocument/2006/relationships/font" Target="fonts/Rubik-boldItalic.fntdata"/><Relationship Id="rId41" Type="http://schemas.openxmlformats.org/officeDocument/2006/relationships/font" Target="fonts/Rubik-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font" Target="fonts/Anton-regular.fntdata"/><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BebasNeue-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Rubik-regular.fntdata"/><Relationship Id="rId16" Type="http://schemas.openxmlformats.org/officeDocument/2006/relationships/slide" Target="slides/slide11.xml"/><Relationship Id="rId38" Type="http://schemas.openxmlformats.org/officeDocument/2006/relationships/font" Target="fonts/ArialBlack-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ec73b4d50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2ec73b4d509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ec73b4d509_4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ec73b4d509_4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g2ec73b4d509_4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ec73b4d509_4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2ec73b4d509_4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 name="Google Shape;845;g2ec73b4d509_4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ec73b4d509_4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ec73b4d509_4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g2ec73b4d509_4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ec73b4d509_4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ec73b4d509_4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7" name="Google Shape;867;g2ec73b4d509_4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ec73ad7d63_0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ec73ad7d63_0_3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g2ec73ad7d63_0_3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ec73ad7d63_0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ec73ad7d63_0_3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4" name="Google Shape;884;g2ec73ad7d63_0_3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ec73ad7d63_0_4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ec73ad7d63_0_4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2" name="Google Shape;892;g2ec73ad7d63_0_4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ec73b4d509_3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ec73b4d509_3_2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4" name="Google Shape;904;g2ec73b4d509_3_2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ec73b4d509_3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ec73b4d509_3_2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6" name="Google Shape;916;g2ec73b4d509_3_2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ec73b4d509_3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ec73b4d509_3_2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 name="Google Shape;928;g2ec73b4d509_3_2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 name="Google Shape;74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100">
                <a:latin typeface="Arial"/>
                <a:ea typeface="Arial"/>
                <a:cs typeface="Arial"/>
                <a:sym typeface="Arial"/>
              </a:rPr>
              <a:t>Geslande</a:t>
            </a:r>
            <a:r>
              <a:rPr lang="en-US" sz="1100">
                <a:latin typeface="Arial"/>
                <a:ea typeface="Arial"/>
                <a:cs typeface="Arial"/>
                <a:sym typeface="Arial"/>
              </a:rPr>
              <a:t>: "Let's look at what we'll </a:t>
            </a:r>
            <a:r>
              <a:rPr lang="en-US" sz="1100">
                <a:latin typeface="Arial"/>
                <a:ea typeface="Arial"/>
                <a:cs typeface="Arial"/>
                <a:sym typeface="Arial"/>
              </a:rPr>
              <a:t>discuss</a:t>
            </a:r>
            <a:r>
              <a:rPr lang="en-US" sz="1100">
                <a:latin typeface="Arial"/>
                <a:ea typeface="Arial"/>
                <a:cs typeface="Arial"/>
                <a:sym typeface="Arial"/>
              </a:rPr>
              <a:t> today, starting with our research question, followed by an introduction to our dataset, and moving through our analytical methods to our future plans."</a:t>
            </a:r>
            <a:endParaRPr/>
          </a:p>
        </p:txBody>
      </p:sp>
      <p:sp>
        <p:nvSpPr>
          <p:cNvPr id="749" name="Google Shape;74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ec73b4d509_3_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ec73b4d509_3_2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 name="Google Shape;940;g2ec73b4d509_3_2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ec73b4d509_3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ec73b4d509_3_2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 name="Google Shape;952;g2ec73b4d509_3_2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ec73b4d509_3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2ec73b4d509_3_2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g2ec73b4d509_3_2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ec73b4d509_3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ec73b4d509_3_3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6" name="Google Shape;976;g2ec73b4d509_3_3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ec73b4d509_3_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2ec73b4d509_3_3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8" name="Google Shape;988;g2ec73b4d509_3_3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NOTE:  </a:t>
            </a:r>
            <a:r>
              <a:rPr lang="en-US" sz="1000">
                <a:highlight>
                  <a:srgbClr val="F4F4F4"/>
                </a:highlight>
                <a:latin typeface="Arial"/>
                <a:ea typeface="Arial"/>
                <a:cs typeface="Arial"/>
                <a:sym typeface="Arial"/>
              </a:rPr>
              <a:t>List key references on the last slide and cite those references, and/or, list a reference at the bottom of the slide that you cite/mention the reference. </a:t>
            </a:r>
            <a:endParaRPr sz="1000">
              <a:highlight>
                <a:srgbClr val="F4F4F4"/>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999" name="Google Shape;99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0" name="Google Shape;101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1" name="Google Shape;101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ec73ad7d63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ec73ad7d63_0_1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g2ec73ad7d63_0_1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ec73ad7d63_0_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ec73ad7d63_0_3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g2ec73ad7d63_0_3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ec73ad7d6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g2ec73ad7d6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 </a:t>
            </a:r>
            <a:r>
              <a:rPr lang="en-US" sz="1000">
                <a:highlight>
                  <a:srgbClr val="F4F4F4"/>
                </a:highlight>
                <a:latin typeface="Arial"/>
                <a:ea typeface="Arial"/>
                <a:cs typeface="Arial"/>
                <a:sym typeface="Arial"/>
              </a:rPr>
              <a:t> dataset, i.e. describe the dataset and what kind of machine learning (ML) or data analyses (DA) will you do on it (prediction?classification?clustering?) Provide a link to the dataset, a clear description i.e. clear info on data size, #instances/#samples, #raw attributes, #features you can most likely select/extract/use, will you do a classification or prediction, if it is a classification how many categories, i.e. number of categories, what are the categories etc.).</a:t>
            </a:r>
            <a:endParaRPr b="1"/>
          </a:p>
          <a:p>
            <a:pPr indent="0" lvl="0" marL="0" rtl="0" algn="l">
              <a:spcBef>
                <a:spcPts val="0"/>
              </a:spcBef>
              <a:spcAft>
                <a:spcPts val="0"/>
              </a:spcAft>
              <a:buNone/>
            </a:pPr>
            <a:r>
              <a:rPr lang="en-US"/>
              <a:t>Speaker: “Through the use of machine learning models, our objective is to forecast the locations of criminal acts in Los Angeles by taking into account a number of influential factors, including the time, date, and demographics of the victims.”</a:t>
            </a:r>
            <a:endParaRPr/>
          </a:p>
        </p:txBody>
      </p:sp>
      <p:sp>
        <p:nvSpPr>
          <p:cNvPr id="783" name="Google Shape;783;g2ec73ad7d6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e4c37b1745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g2e4c37b1745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 </a:t>
            </a:r>
            <a:r>
              <a:rPr lang="en-US" sz="1000">
                <a:highlight>
                  <a:srgbClr val="F4F4F4"/>
                </a:highlight>
                <a:latin typeface="Arial"/>
                <a:ea typeface="Arial"/>
                <a:cs typeface="Arial"/>
                <a:sym typeface="Arial"/>
              </a:rPr>
              <a:t> </a:t>
            </a:r>
            <a:r>
              <a:rPr lang="en-US" sz="1000">
                <a:highlight>
                  <a:srgbClr val="F4F4F4"/>
                </a:highlight>
                <a:latin typeface="Arial"/>
                <a:ea typeface="Arial"/>
                <a:cs typeface="Arial"/>
                <a:sym typeface="Arial"/>
              </a:rPr>
              <a:t>what is the state of the art? what’s missing?</a:t>
            </a:r>
            <a:endParaRPr/>
          </a:p>
        </p:txBody>
      </p:sp>
      <p:sp>
        <p:nvSpPr>
          <p:cNvPr id="795" name="Google Shape;795;g2e4c37b1745_1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e46f178523_0_5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e46f178523_0_5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Summary: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research uses Generative Adversarial Networks (GANs) to forecast crime distribution across city layouts using over two million Philadelphia crime data points from 2006 to 2018. The algorithm generates crime hotspot maps for urban planning and security by training using thousands of one-to-one city floor plan and crime data pictures. The model accurately forecasts crime concentration locations, allowing planners to change city designs and perhaps lower crime rates with approaches that may be extended to other urban features.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Modern Improvements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Machine learning is improving latitude and longitude prediction. Multi-output regression models increase prediction accuracy and reliability by correlating numerous outputs. LSMs and Convolutional Neural Networks have also helped. Models that grasp complex spatial and temporal patterns are vital for urban planning, environmental monitoring, and public safety.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Generative models, notably GANs, are changing how we simulate and predict urban crime and city planning. These models' very precise geographic data simulations allow urban planners and scholars to imagine future changes and their impacts without testing.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Presently Challenged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We encounter obstacles. Spatial autocorrelation complicates many machine learning models. To create useful datasets from various data sources, thorough preparation and data fusion are needed.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Scalability and real-time processing are challenges. As cities develop and data volumes rise, our algorithms must scale to give real-time traffic management and crime mapping insights.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Model generalization is difficult. How can we ensure a model trained in one location works in another? This unanswered question is fundamental to universal replies</a:t>
            </a:r>
            <a:endParaRPr/>
          </a:p>
        </p:txBody>
      </p:sp>
      <p:sp>
        <p:nvSpPr>
          <p:cNvPr id="808" name="Google Shape;808;g2e46f178523_0_5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ec73b4d509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ec73b4d509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g2ec73b4d509_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ec73b4d509_4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ec73b4d509_4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g2ec73b4d509_4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5" name="Shape 15"/>
        <p:cNvGrpSpPr/>
        <p:nvPr/>
      </p:nvGrpSpPr>
      <p:grpSpPr>
        <a:xfrm>
          <a:off x="0" y="0"/>
          <a:ext cx="0" cy="0"/>
          <a:chOff x="0" y="0"/>
          <a:chExt cx="0" cy="0"/>
        </a:xfrm>
      </p:grpSpPr>
      <p:sp>
        <p:nvSpPr>
          <p:cNvPr id="16" name="Google Shape;16;p2"/>
          <p:cNvSpPr/>
          <p:nvPr/>
        </p:nvSpPr>
        <p:spPr>
          <a:xfrm>
            <a:off x="3127386" y="1976768"/>
            <a:ext cx="6929120" cy="4877511"/>
          </a:xfrm>
          <a:custGeom>
            <a:rect b="b" l="l" r="r" t="t"/>
            <a:pathLst>
              <a:path extrusionOk="0" h="4877511" w="6929120">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pic>
        <p:nvPicPr>
          <p:cNvPr descr="Gap between two buildings against the blue sky" id="17" name="Google Shape;17;p2"/>
          <p:cNvPicPr preferRelativeResize="0"/>
          <p:nvPr/>
        </p:nvPicPr>
        <p:blipFill rotWithShape="1">
          <a:blip r:embed="rId2">
            <a:alphaModFix/>
          </a:blip>
          <a:srcRect b="8389" l="0" r="0" t="2547"/>
          <a:stretch/>
        </p:blipFill>
        <p:spPr>
          <a:xfrm>
            <a:off x="760411" y="0"/>
            <a:ext cx="11431589" cy="6858000"/>
          </a:xfrm>
          <a:prstGeom prst="rect">
            <a:avLst/>
          </a:prstGeom>
          <a:noFill/>
          <a:ln>
            <a:noFill/>
          </a:ln>
        </p:spPr>
      </p:pic>
      <p:sp>
        <p:nvSpPr>
          <p:cNvPr id="18" name="Google Shape;18;p2"/>
          <p:cNvSpPr txBox="1"/>
          <p:nvPr>
            <p:ph idx="1" type="subTitle"/>
          </p:nvPr>
        </p:nvSpPr>
        <p:spPr>
          <a:xfrm>
            <a:off x="816768" y="633753"/>
            <a:ext cx="7414800" cy="578400"/>
          </a:xfrm>
          <a:prstGeom prst="rect">
            <a:avLst/>
          </a:prstGeom>
          <a:noFill/>
          <a:ln>
            <a:noFill/>
          </a:ln>
        </p:spPr>
        <p:txBody>
          <a:bodyPr anchorCtr="0" anchor="t" bIns="0" lIns="0" spcFirstLastPara="1" rIns="0" wrap="square" tIns="0">
            <a:noAutofit/>
          </a:bodyPr>
          <a:lstStyle>
            <a:lvl1pPr lvl="0" rtl="0" algn="l">
              <a:lnSpc>
                <a:spcPct val="150000"/>
              </a:lnSpc>
              <a:spcBef>
                <a:spcPts val="1000"/>
              </a:spcBef>
              <a:spcAft>
                <a:spcPts val="0"/>
              </a:spcAft>
              <a:buClr>
                <a:schemeClr val="dk1"/>
              </a:buClr>
              <a:buSzPts val="2400"/>
              <a:buFont typeface="Avenir"/>
              <a:buNone/>
              <a:defRPr sz="2400" cap="none"/>
            </a:lvl1pPr>
            <a:lvl2pPr lvl="1" rtl="0" algn="ctr">
              <a:lnSpc>
                <a:spcPct val="150000"/>
              </a:lnSpc>
              <a:spcBef>
                <a:spcPts val="500"/>
              </a:spcBef>
              <a:spcAft>
                <a:spcPts val="0"/>
              </a:spcAft>
              <a:buClr>
                <a:schemeClr val="dk1"/>
              </a:buClr>
              <a:buSzPts val="2000"/>
              <a:buFont typeface="Avenir"/>
              <a:buNone/>
              <a:defRPr sz="2000"/>
            </a:lvl2pPr>
            <a:lvl3pPr lvl="2" rtl="0" algn="ctr">
              <a:lnSpc>
                <a:spcPct val="150000"/>
              </a:lnSpc>
              <a:spcBef>
                <a:spcPts val="500"/>
              </a:spcBef>
              <a:spcAft>
                <a:spcPts val="0"/>
              </a:spcAft>
              <a:buClr>
                <a:schemeClr val="dk1"/>
              </a:buClr>
              <a:buSzPts val="1800"/>
              <a:buFont typeface="Avenir"/>
              <a:buNone/>
              <a:defRPr sz="1800"/>
            </a:lvl3pPr>
            <a:lvl4pPr lvl="3" rtl="0" algn="ctr">
              <a:lnSpc>
                <a:spcPct val="150000"/>
              </a:lnSpc>
              <a:spcBef>
                <a:spcPts val="500"/>
              </a:spcBef>
              <a:spcAft>
                <a:spcPts val="0"/>
              </a:spcAft>
              <a:buClr>
                <a:schemeClr val="dk1"/>
              </a:buClr>
              <a:buSzPts val="1600"/>
              <a:buFont typeface="Avenir"/>
              <a:buNone/>
              <a:defRPr sz="1600"/>
            </a:lvl4pPr>
            <a:lvl5pPr lvl="4" rtl="0" algn="ctr">
              <a:lnSpc>
                <a:spcPct val="150000"/>
              </a:lnSpc>
              <a:spcBef>
                <a:spcPts val="500"/>
              </a:spcBef>
              <a:spcAft>
                <a:spcPts val="0"/>
              </a:spcAft>
              <a:buClr>
                <a:schemeClr val="dk1"/>
              </a:buClr>
              <a:buSzPts val="1600"/>
              <a:buFont typeface="Avenir"/>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9" name="Google Shape;19;p2"/>
          <p:cNvSpPr txBox="1"/>
          <p:nvPr>
            <p:ph type="ctrTitle"/>
          </p:nvPr>
        </p:nvSpPr>
        <p:spPr>
          <a:xfrm>
            <a:off x="816768" y="1313284"/>
            <a:ext cx="6226500" cy="3427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500"/>
              <a:buFont typeface="Arial Black"/>
              <a:buNone/>
              <a:defRPr sz="45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02" name="Shape 102"/>
        <p:cNvGrpSpPr/>
        <p:nvPr/>
      </p:nvGrpSpPr>
      <p:grpSpPr>
        <a:xfrm>
          <a:off x="0" y="0"/>
          <a:ext cx="0" cy="0"/>
          <a:chOff x="0" y="0"/>
          <a:chExt cx="0" cy="0"/>
        </a:xfrm>
      </p:grpSpPr>
      <p:sp>
        <p:nvSpPr>
          <p:cNvPr id="103" name="Google Shape;103;p11"/>
          <p:cNvSpPr txBox="1"/>
          <p:nvPr>
            <p:ph type="title"/>
          </p:nvPr>
        </p:nvSpPr>
        <p:spPr>
          <a:xfrm>
            <a:off x="847384" y="884982"/>
            <a:ext cx="5744400" cy="979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3600"/>
              <a:buFont typeface="Arial Black"/>
              <a:buNone/>
              <a:defRPr sz="36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11"/>
          <p:cNvSpPr txBox="1"/>
          <p:nvPr>
            <p:ph idx="1" type="body"/>
          </p:nvPr>
        </p:nvSpPr>
        <p:spPr>
          <a:xfrm>
            <a:off x="852790" y="1864186"/>
            <a:ext cx="5753400" cy="6318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2000"/>
              <a:buFont typeface="Arial Black"/>
              <a:buNone/>
              <a:defRPr b="1" i="0" sz="2000" cap="none">
                <a:solidFill>
                  <a:schemeClr val="dk1"/>
                </a:solidFill>
                <a:latin typeface="Arial Black"/>
                <a:ea typeface="Arial Black"/>
                <a:cs typeface="Arial Black"/>
                <a:sym typeface="Arial Black"/>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5" name="Google Shape;105;p11"/>
          <p:cNvSpPr txBox="1"/>
          <p:nvPr>
            <p:ph idx="2" type="body"/>
          </p:nvPr>
        </p:nvSpPr>
        <p:spPr>
          <a:xfrm>
            <a:off x="851805" y="2553205"/>
            <a:ext cx="5257800" cy="1311600"/>
          </a:xfrm>
          <a:prstGeom prst="rect">
            <a:avLst/>
          </a:prstGeom>
          <a:noFill/>
          <a:ln>
            <a:noFill/>
          </a:ln>
        </p:spPr>
        <p:txBody>
          <a:bodyPr anchorCtr="0" anchor="t" bIns="0" lIns="0" spcFirstLastPara="1" rIns="0" wrap="square" tIns="0">
            <a:noAutofit/>
          </a:bodyPr>
          <a:lstStyle>
            <a:lvl1pPr indent="-317500" lvl="0" marL="457200" rtl="0" algn="l">
              <a:lnSpc>
                <a:spcPct val="150000"/>
              </a:lnSpc>
              <a:spcBef>
                <a:spcPts val="1000"/>
              </a:spcBef>
              <a:spcAft>
                <a:spcPts val="0"/>
              </a:spcAft>
              <a:buClr>
                <a:schemeClr val="dk1"/>
              </a:buClr>
              <a:buSzPts val="1400"/>
              <a:buFont typeface="Arial"/>
              <a:buChar char="•"/>
              <a:defRPr sz="1400"/>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6" name="Google Shape;106;p11"/>
          <p:cNvSpPr txBox="1"/>
          <p:nvPr>
            <p:ph idx="3" type="body"/>
          </p:nvPr>
        </p:nvSpPr>
        <p:spPr>
          <a:xfrm>
            <a:off x="852790" y="4057317"/>
            <a:ext cx="5753400" cy="6318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2000"/>
              <a:buFont typeface="Arial Black"/>
              <a:buNone/>
              <a:defRPr b="1" i="0" sz="2000" cap="none">
                <a:solidFill>
                  <a:schemeClr val="dk1"/>
                </a:solidFill>
                <a:latin typeface="Arial Black"/>
                <a:ea typeface="Arial Black"/>
                <a:cs typeface="Arial Black"/>
                <a:sym typeface="Arial Black"/>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7" name="Google Shape;107;p11"/>
          <p:cNvSpPr txBox="1"/>
          <p:nvPr>
            <p:ph idx="4" type="body"/>
          </p:nvPr>
        </p:nvSpPr>
        <p:spPr>
          <a:xfrm>
            <a:off x="851805" y="4746336"/>
            <a:ext cx="5257800" cy="1311600"/>
          </a:xfrm>
          <a:prstGeom prst="rect">
            <a:avLst/>
          </a:prstGeom>
          <a:noFill/>
          <a:ln>
            <a:noFill/>
          </a:ln>
        </p:spPr>
        <p:txBody>
          <a:bodyPr anchorCtr="0" anchor="t" bIns="0" lIns="0" spcFirstLastPara="1" rIns="0" wrap="square" tIns="0">
            <a:noAutofit/>
          </a:bodyPr>
          <a:lstStyle>
            <a:lvl1pPr indent="-317500" lvl="0" marL="457200" rtl="0" algn="l">
              <a:lnSpc>
                <a:spcPct val="150000"/>
              </a:lnSpc>
              <a:spcBef>
                <a:spcPts val="1000"/>
              </a:spcBef>
              <a:spcAft>
                <a:spcPts val="0"/>
              </a:spcAft>
              <a:buClr>
                <a:schemeClr val="dk1"/>
              </a:buClr>
              <a:buSzPts val="1400"/>
              <a:buFont typeface="Arial"/>
              <a:buChar char="•"/>
              <a:defRPr sz="1400"/>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8" name="Google Shape;108;p11"/>
          <p:cNvSpPr/>
          <p:nvPr/>
        </p:nvSpPr>
        <p:spPr>
          <a:xfrm>
            <a:off x="7793831" y="810843"/>
            <a:ext cx="3091200" cy="5598000"/>
          </a:xfrm>
          <a:prstGeom prst="rect">
            <a:avLst/>
          </a:prstGeom>
          <a:solidFill>
            <a:schemeClr val="accent1">
              <a:alpha val="929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venir"/>
              <a:ea typeface="Avenir"/>
              <a:cs typeface="Avenir"/>
              <a:sym typeface="Avenir"/>
            </a:endParaRPr>
          </a:p>
        </p:txBody>
      </p:sp>
      <p:sp>
        <p:nvSpPr>
          <p:cNvPr id="109" name="Google Shape;109;p11"/>
          <p:cNvSpPr/>
          <p:nvPr>
            <p:ph idx="5" type="pic"/>
          </p:nvPr>
        </p:nvSpPr>
        <p:spPr>
          <a:xfrm>
            <a:off x="7214510" y="1066373"/>
            <a:ext cx="2243100" cy="4929300"/>
          </a:xfrm>
          <a:prstGeom prst="rect">
            <a:avLst/>
          </a:prstGeom>
          <a:solidFill>
            <a:srgbClr val="D9DEFA"/>
          </a:solidFill>
          <a:ln>
            <a:noFill/>
          </a:ln>
        </p:spPr>
      </p:sp>
      <p:sp>
        <p:nvSpPr>
          <p:cNvPr id="110" name="Google Shape;110;p11"/>
          <p:cNvSpPr/>
          <p:nvPr>
            <p:ph idx="6" type="pic"/>
          </p:nvPr>
        </p:nvSpPr>
        <p:spPr>
          <a:xfrm>
            <a:off x="9791099" y="1066373"/>
            <a:ext cx="1672800" cy="2279100"/>
          </a:xfrm>
          <a:prstGeom prst="rect">
            <a:avLst/>
          </a:prstGeom>
          <a:solidFill>
            <a:srgbClr val="D9DEFA"/>
          </a:solidFill>
          <a:ln>
            <a:noFill/>
          </a:ln>
        </p:spPr>
      </p:sp>
      <p:sp>
        <p:nvSpPr>
          <p:cNvPr id="111" name="Google Shape;111;p11"/>
          <p:cNvSpPr/>
          <p:nvPr>
            <p:ph idx="7" type="pic"/>
          </p:nvPr>
        </p:nvSpPr>
        <p:spPr>
          <a:xfrm>
            <a:off x="9791099" y="3716568"/>
            <a:ext cx="1672800" cy="2279100"/>
          </a:xfrm>
          <a:prstGeom prst="rect">
            <a:avLst/>
          </a:prstGeom>
          <a:solidFill>
            <a:srgbClr val="D9DEFA"/>
          </a:solidFill>
          <a:ln>
            <a:noFill/>
          </a:ln>
        </p:spPr>
      </p:sp>
      <p:sp>
        <p:nvSpPr>
          <p:cNvPr id="112" name="Google Shape;112;p11"/>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3" name="Google Shape;113;p11"/>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14" name="Shape 114"/>
        <p:cNvGrpSpPr/>
        <p:nvPr/>
      </p:nvGrpSpPr>
      <p:grpSpPr>
        <a:xfrm>
          <a:off x="0" y="0"/>
          <a:ext cx="0" cy="0"/>
          <a:chOff x="0" y="0"/>
          <a:chExt cx="0" cy="0"/>
        </a:xfrm>
      </p:grpSpPr>
      <p:sp>
        <p:nvSpPr>
          <p:cNvPr id="115" name="Google Shape;115;p12"/>
          <p:cNvSpPr txBox="1"/>
          <p:nvPr>
            <p:ph type="title"/>
          </p:nvPr>
        </p:nvSpPr>
        <p:spPr>
          <a:xfrm>
            <a:off x="850168" y="876301"/>
            <a:ext cx="10122600" cy="6522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dk1"/>
              </a:buClr>
              <a:buSzPts val="3600"/>
              <a:buFont typeface="Arial Black"/>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12"/>
          <p:cNvSpPr/>
          <p:nvPr/>
        </p:nvSpPr>
        <p:spPr>
          <a:xfrm>
            <a:off x="2060160" y="2070777"/>
            <a:ext cx="957000" cy="957000"/>
          </a:xfrm>
          <a:prstGeom prst="ellipse">
            <a:avLst/>
          </a:prstGeom>
          <a:solidFill>
            <a:schemeClr val="accent1">
              <a:alpha val="7412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venir"/>
              <a:ea typeface="Avenir"/>
              <a:cs typeface="Avenir"/>
              <a:sym typeface="Avenir"/>
            </a:endParaRPr>
          </a:p>
        </p:txBody>
      </p:sp>
      <p:sp>
        <p:nvSpPr>
          <p:cNvPr id="117" name="Google Shape;117;p12"/>
          <p:cNvSpPr/>
          <p:nvPr>
            <p:ph idx="2" type="pic"/>
          </p:nvPr>
        </p:nvSpPr>
        <p:spPr>
          <a:xfrm>
            <a:off x="1540257" y="2001750"/>
            <a:ext cx="1159200" cy="1036200"/>
          </a:xfrm>
          <a:prstGeom prst="rect">
            <a:avLst/>
          </a:prstGeom>
          <a:noFill/>
          <a:ln>
            <a:noFill/>
          </a:ln>
        </p:spPr>
      </p:sp>
      <p:sp>
        <p:nvSpPr>
          <p:cNvPr id="118" name="Google Shape;118;p12"/>
          <p:cNvSpPr txBox="1"/>
          <p:nvPr>
            <p:ph idx="1" type="subTitle"/>
          </p:nvPr>
        </p:nvSpPr>
        <p:spPr>
          <a:xfrm>
            <a:off x="844257" y="3029583"/>
            <a:ext cx="2940900" cy="1002000"/>
          </a:xfrm>
          <a:prstGeom prst="rect">
            <a:avLst/>
          </a:prstGeom>
          <a:noFill/>
          <a:ln>
            <a:noFill/>
          </a:ln>
        </p:spPr>
        <p:txBody>
          <a:bodyPr anchorCtr="0" anchor="b" bIns="0" lIns="0" spcFirstLastPara="1" rIns="0" wrap="square" tIns="0">
            <a:noAutofit/>
          </a:bodyPr>
          <a:lstStyle>
            <a:lvl1pPr lvl="0" rtl="0" algn="l">
              <a:lnSpc>
                <a:spcPct val="100000"/>
              </a:lnSpc>
              <a:spcBef>
                <a:spcPts val="1000"/>
              </a:spcBef>
              <a:spcAft>
                <a:spcPts val="0"/>
              </a:spcAft>
              <a:buClr>
                <a:schemeClr val="dk1"/>
              </a:buClr>
              <a:buSzPts val="2000"/>
              <a:buFont typeface="Arial Black"/>
              <a:buNone/>
              <a:defRPr b="1" i="0" sz="2000" cap="none">
                <a:latin typeface="Arial Black"/>
                <a:ea typeface="Arial Black"/>
                <a:cs typeface="Arial Black"/>
                <a:sym typeface="Arial Black"/>
              </a:defRPr>
            </a:lvl1pPr>
            <a:lvl2pPr lvl="1" rtl="0" algn="ctr">
              <a:lnSpc>
                <a:spcPct val="150000"/>
              </a:lnSpc>
              <a:spcBef>
                <a:spcPts val="500"/>
              </a:spcBef>
              <a:spcAft>
                <a:spcPts val="0"/>
              </a:spcAft>
              <a:buClr>
                <a:schemeClr val="dk1"/>
              </a:buClr>
              <a:buSzPts val="2000"/>
              <a:buFont typeface="Avenir"/>
              <a:buNone/>
              <a:defRPr sz="2000"/>
            </a:lvl2pPr>
            <a:lvl3pPr lvl="2" rtl="0" algn="ctr">
              <a:lnSpc>
                <a:spcPct val="150000"/>
              </a:lnSpc>
              <a:spcBef>
                <a:spcPts val="500"/>
              </a:spcBef>
              <a:spcAft>
                <a:spcPts val="0"/>
              </a:spcAft>
              <a:buClr>
                <a:schemeClr val="dk1"/>
              </a:buClr>
              <a:buSzPts val="1800"/>
              <a:buFont typeface="Avenir"/>
              <a:buNone/>
              <a:defRPr sz="1800"/>
            </a:lvl3pPr>
            <a:lvl4pPr lvl="3" rtl="0" algn="ctr">
              <a:lnSpc>
                <a:spcPct val="150000"/>
              </a:lnSpc>
              <a:spcBef>
                <a:spcPts val="500"/>
              </a:spcBef>
              <a:spcAft>
                <a:spcPts val="0"/>
              </a:spcAft>
              <a:buClr>
                <a:schemeClr val="dk1"/>
              </a:buClr>
              <a:buSzPts val="1600"/>
              <a:buFont typeface="Avenir"/>
              <a:buNone/>
              <a:defRPr sz="1600"/>
            </a:lvl4pPr>
            <a:lvl5pPr lvl="4" rtl="0" algn="ctr">
              <a:lnSpc>
                <a:spcPct val="150000"/>
              </a:lnSpc>
              <a:spcBef>
                <a:spcPts val="500"/>
              </a:spcBef>
              <a:spcAft>
                <a:spcPts val="0"/>
              </a:spcAft>
              <a:buClr>
                <a:schemeClr val="dk1"/>
              </a:buClr>
              <a:buSzPts val="1600"/>
              <a:buFont typeface="Avenir"/>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19" name="Google Shape;119;p12"/>
          <p:cNvSpPr txBox="1"/>
          <p:nvPr>
            <p:ph idx="3" type="body"/>
          </p:nvPr>
        </p:nvSpPr>
        <p:spPr>
          <a:xfrm>
            <a:off x="844257" y="4053021"/>
            <a:ext cx="2944800" cy="22848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1000"/>
              </a:spcBef>
              <a:spcAft>
                <a:spcPts val="0"/>
              </a:spcAft>
              <a:buClr>
                <a:schemeClr val="dk1"/>
              </a:buClr>
              <a:buSzPts val="1400"/>
              <a:buFont typeface="Arial"/>
              <a:buChar char="•"/>
              <a:defRPr b="0" i="0" sz="1400">
                <a:latin typeface="Avenir"/>
                <a:ea typeface="Avenir"/>
                <a:cs typeface="Avenir"/>
                <a:sym typeface="Avenir"/>
              </a:defRPr>
            </a:lvl1pPr>
            <a:lvl2pPr indent="-317500" lvl="1" marL="9144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2pPr>
            <a:lvl3pPr indent="-317500" lvl="2" marL="13716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3pPr>
            <a:lvl4pPr indent="-317500" lvl="3" marL="18288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4pPr>
            <a:lvl5pPr indent="-317500" lvl="4" marL="22860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20" name="Google Shape;120;p12"/>
          <p:cNvSpPr/>
          <p:nvPr/>
        </p:nvSpPr>
        <p:spPr>
          <a:xfrm>
            <a:off x="5617535" y="2070777"/>
            <a:ext cx="957000" cy="957000"/>
          </a:xfrm>
          <a:prstGeom prst="ellipse">
            <a:avLst/>
          </a:prstGeom>
          <a:solidFill>
            <a:schemeClr val="accent1">
              <a:alpha val="7412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venir"/>
              <a:ea typeface="Avenir"/>
              <a:cs typeface="Avenir"/>
              <a:sym typeface="Avenir"/>
            </a:endParaRPr>
          </a:p>
        </p:txBody>
      </p:sp>
      <p:sp>
        <p:nvSpPr>
          <p:cNvPr id="121" name="Google Shape;121;p12"/>
          <p:cNvSpPr/>
          <p:nvPr>
            <p:ph idx="4" type="pic"/>
          </p:nvPr>
        </p:nvSpPr>
        <p:spPr>
          <a:xfrm>
            <a:off x="5107541" y="2001750"/>
            <a:ext cx="1159200" cy="1036200"/>
          </a:xfrm>
          <a:prstGeom prst="rect">
            <a:avLst/>
          </a:prstGeom>
          <a:noFill/>
          <a:ln>
            <a:noFill/>
          </a:ln>
        </p:spPr>
      </p:sp>
      <p:sp>
        <p:nvSpPr>
          <p:cNvPr id="122" name="Google Shape;122;p12"/>
          <p:cNvSpPr txBox="1"/>
          <p:nvPr>
            <p:ph idx="5" type="body"/>
          </p:nvPr>
        </p:nvSpPr>
        <p:spPr>
          <a:xfrm>
            <a:off x="4617227" y="3064120"/>
            <a:ext cx="2940900" cy="9888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2000"/>
              <a:buFont typeface="Arial Black"/>
              <a:buNone/>
              <a:defRPr b="1" i="0" sz="2000" cap="none">
                <a:solidFill>
                  <a:schemeClr val="dk1"/>
                </a:solidFill>
                <a:latin typeface="Arial Black"/>
                <a:ea typeface="Arial Black"/>
                <a:cs typeface="Arial Black"/>
                <a:sym typeface="Arial Black"/>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3" name="Google Shape;123;p12"/>
          <p:cNvSpPr txBox="1"/>
          <p:nvPr>
            <p:ph idx="6" type="body"/>
          </p:nvPr>
        </p:nvSpPr>
        <p:spPr>
          <a:xfrm>
            <a:off x="4617226" y="4066126"/>
            <a:ext cx="2944800" cy="22848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1000"/>
              </a:spcBef>
              <a:spcAft>
                <a:spcPts val="0"/>
              </a:spcAft>
              <a:buClr>
                <a:schemeClr val="dk1"/>
              </a:buClr>
              <a:buSzPts val="1400"/>
              <a:buFont typeface="Arial"/>
              <a:buChar char="•"/>
              <a:defRPr b="0" i="0" sz="1400">
                <a:latin typeface="Avenir"/>
                <a:ea typeface="Avenir"/>
                <a:cs typeface="Avenir"/>
                <a:sym typeface="Avenir"/>
              </a:defRPr>
            </a:lvl1pPr>
            <a:lvl2pPr indent="-317500" lvl="1" marL="9144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2pPr>
            <a:lvl3pPr indent="-317500" lvl="2" marL="13716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3pPr>
            <a:lvl4pPr indent="-317500" lvl="3" marL="18288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4pPr>
            <a:lvl5pPr indent="-317500" lvl="4" marL="22860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24" name="Google Shape;124;p12"/>
          <p:cNvSpPr/>
          <p:nvPr/>
        </p:nvSpPr>
        <p:spPr>
          <a:xfrm>
            <a:off x="8836567" y="2070777"/>
            <a:ext cx="957000" cy="957000"/>
          </a:xfrm>
          <a:prstGeom prst="ellipse">
            <a:avLst/>
          </a:prstGeom>
          <a:solidFill>
            <a:schemeClr val="accent1">
              <a:alpha val="7412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venir"/>
              <a:ea typeface="Avenir"/>
              <a:cs typeface="Avenir"/>
              <a:sym typeface="Avenir"/>
            </a:endParaRPr>
          </a:p>
        </p:txBody>
      </p:sp>
      <p:sp>
        <p:nvSpPr>
          <p:cNvPr id="125" name="Google Shape;125;p12"/>
          <p:cNvSpPr/>
          <p:nvPr>
            <p:ph idx="7" type="pic"/>
          </p:nvPr>
        </p:nvSpPr>
        <p:spPr>
          <a:xfrm>
            <a:off x="8333421" y="2004710"/>
            <a:ext cx="1159200" cy="1036200"/>
          </a:xfrm>
          <a:prstGeom prst="rect">
            <a:avLst/>
          </a:prstGeom>
          <a:noFill/>
          <a:ln>
            <a:noFill/>
          </a:ln>
        </p:spPr>
      </p:sp>
      <p:sp>
        <p:nvSpPr>
          <p:cNvPr id="126" name="Google Shape;126;p12"/>
          <p:cNvSpPr txBox="1"/>
          <p:nvPr>
            <p:ph idx="8" type="body"/>
          </p:nvPr>
        </p:nvSpPr>
        <p:spPr>
          <a:xfrm>
            <a:off x="8403008" y="3029583"/>
            <a:ext cx="2940900" cy="9888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Clr>
                <a:schemeClr val="dk1"/>
              </a:buClr>
              <a:buSzPts val="2000"/>
              <a:buFont typeface="Arial Black"/>
              <a:buNone/>
              <a:defRPr b="1" i="0" sz="2000" cap="none">
                <a:solidFill>
                  <a:schemeClr val="dk1"/>
                </a:solidFill>
                <a:latin typeface="Arial Black"/>
                <a:ea typeface="Arial Black"/>
                <a:cs typeface="Arial Black"/>
                <a:sym typeface="Arial Black"/>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7" name="Google Shape;127;p12"/>
          <p:cNvSpPr txBox="1"/>
          <p:nvPr>
            <p:ph idx="9" type="body"/>
          </p:nvPr>
        </p:nvSpPr>
        <p:spPr>
          <a:xfrm>
            <a:off x="8398539" y="4031589"/>
            <a:ext cx="2944800" cy="22848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1000"/>
              </a:spcBef>
              <a:spcAft>
                <a:spcPts val="0"/>
              </a:spcAft>
              <a:buClr>
                <a:schemeClr val="dk1"/>
              </a:buClr>
              <a:buSzPts val="1400"/>
              <a:buFont typeface="Arial"/>
              <a:buChar char="•"/>
              <a:defRPr b="0" i="0" sz="1400">
                <a:latin typeface="Avenir"/>
                <a:ea typeface="Avenir"/>
                <a:cs typeface="Avenir"/>
                <a:sym typeface="Avenir"/>
              </a:defRPr>
            </a:lvl1pPr>
            <a:lvl2pPr indent="-317500" lvl="1" marL="9144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2pPr>
            <a:lvl3pPr indent="-317500" lvl="2" marL="13716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3pPr>
            <a:lvl4pPr indent="-317500" lvl="3" marL="18288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4pPr>
            <a:lvl5pPr indent="-317500" lvl="4" marL="2286000" rtl="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28" name="Google Shape;128;p12"/>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p12"/>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30" name="Shape 130"/>
        <p:cNvGrpSpPr/>
        <p:nvPr/>
      </p:nvGrpSpPr>
      <p:grpSpPr>
        <a:xfrm>
          <a:off x="0" y="0"/>
          <a:ext cx="0" cy="0"/>
          <a:chOff x="0" y="0"/>
          <a:chExt cx="0" cy="0"/>
        </a:xfrm>
      </p:grpSpPr>
      <p:sp>
        <p:nvSpPr>
          <p:cNvPr id="131" name="Google Shape;131;p13"/>
          <p:cNvSpPr txBox="1"/>
          <p:nvPr>
            <p:ph type="title"/>
          </p:nvPr>
        </p:nvSpPr>
        <p:spPr>
          <a:xfrm>
            <a:off x="847384" y="884982"/>
            <a:ext cx="5744400" cy="979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3600"/>
              <a:buFont typeface="Arial Black"/>
              <a:buNone/>
              <a:defRPr sz="3600">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 name="Google Shape;132;p13"/>
          <p:cNvSpPr txBox="1"/>
          <p:nvPr>
            <p:ph idx="1" type="body"/>
          </p:nvPr>
        </p:nvSpPr>
        <p:spPr>
          <a:xfrm>
            <a:off x="855915" y="2046038"/>
            <a:ext cx="4831200" cy="35682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dk1"/>
              </a:buClr>
              <a:buSzPts val="1800"/>
              <a:buFont typeface="Avenir"/>
              <a:buNone/>
              <a:defRPr sz="1800">
                <a:solidFill>
                  <a:schemeClr val="dk1"/>
                </a:solidFill>
              </a:defRPr>
            </a:lvl1pPr>
            <a:lvl2pPr indent="-228600" lvl="1" marL="914400" rtl="0" algn="l">
              <a:lnSpc>
                <a:spcPct val="150000"/>
              </a:lnSpc>
              <a:spcBef>
                <a:spcPts val="500"/>
              </a:spcBef>
              <a:spcAft>
                <a:spcPts val="0"/>
              </a:spcAft>
              <a:buClr>
                <a:srgbClr val="8E8E8F"/>
              </a:buClr>
              <a:buSzPts val="2000"/>
              <a:buFont typeface="Avenir"/>
              <a:buNone/>
              <a:defRPr sz="2000">
                <a:solidFill>
                  <a:srgbClr val="8E8E8F"/>
                </a:solidFill>
              </a:defRPr>
            </a:lvl2pPr>
            <a:lvl3pPr indent="-228600" lvl="2" marL="1371600" rtl="0" algn="l">
              <a:lnSpc>
                <a:spcPct val="150000"/>
              </a:lnSpc>
              <a:spcBef>
                <a:spcPts val="500"/>
              </a:spcBef>
              <a:spcAft>
                <a:spcPts val="0"/>
              </a:spcAft>
              <a:buClr>
                <a:srgbClr val="8E8E8F"/>
              </a:buClr>
              <a:buSzPts val="1800"/>
              <a:buFont typeface="Avenir"/>
              <a:buNone/>
              <a:defRPr sz="1800">
                <a:solidFill>
                  <a:srgbClr val="8E8E8F"/>
                </a:solidFill>
              </a:defRPr>
            </a:lvl3pPr>
            <a:lvl4pPr indent="-228600" lvl="3" marL="1828800" rtl="0" algn="l">
              <a:lnSpc>
                <a:spcPct val="150000"/>
              </a:lnSpc>
              <a:spcBef>
                <a:spcPts val="500"/>
              </a:spcBef>
              <a:spcAft>
                <a:spcPts val="0"/>
              </a:spcAft>
              <a:buClr>
                <a:srgbClr val="8E8E8F"/>
              </a:buClr>
              <a:buSzPts val="1600"/>
              <a:buFont typeface="Avenir"/>
              <a:buNone/>
              <a:defRPr sz="1600">
                <a:solidFill>
                  <a:srgbClr val="8E8E8F"/>
                </a:solidFill>
              </a:defRPr>
            </a:lvl4pPr>
            <a:lvl5pPr indent="-228600" lvl="4" marL="2286000" rtl="0" algn="l">
              <a:lnSpc>
                <a:spcPct val="150000"/>
              </a:lnSpc>
              <a:spcBef>
                <a:spcPts val="500"/>
              </a:spcBef>
              <a:spcAft>
                <a:spcPts val="0"/>
              </a:spcAft>
              <a:buClr>
                <a:srgbClr val="8E8E8F"/>
              </a:buClr>
              <a:buSzPts val="1600"/>
              <a:buFont typeface="Avenir"/>
              <a:buNone/>
              <a:defRPr sz="1600">
                <a:solidFill>
                  <a:srgbClr val="8E8E8F"/>
                </a:solidFill>
              </a:defRPr>
            </a:lvl5pPr>
            <a:lvl6pPr indent="-228600" lvl="5" marL="2743200" rtl="0" algn="l">
              <a:lnSpc>
                <a:spcPct val="90000"/>
              </a:lnSpc>
              <a:spcBef>
                <a:spcPts val="500"/>
              </a:spcBef>
              <a:spcAft>
                <a:spcPts val="0"/>
              </a:spcAft>
              <a:buClr>
                <a:srgbClr val="8E8E8F"/>
              </a:buClr>
              <a:buSzPts val="1600"/>
              <a:buNone/>
              <a:defRPr sz="1600">
                <a:solidFill>
                  <a:srgbClr val="8E8E8F"/>
                </a:solidFill>
              </a:defRPr>
            </a:lvl6pPr>
            <a:lvl7pPr indent="-228600" lvl="6" marL="3200400" rtl="0" algn="l">
              <a:lnSpc>
                <a:spcPct val="90000"/>
              </a:lnSpc>
              <a:spcBef>
                <a:spcPts val="500"/>
              </a:spcBef>
              <a:spcAft>
                <a:spcPts val="0"/>
              </a:spcAft>
              <a:buClr>
                <a:srgbClr val="8E8E8F"/>
              </a:buClr>
              <a:buSzPts val="1600"/>
              <a:buNone/>
              <a:defRPr sz="1600">
                <a:solidFill>
                  <a:srgbClr val="8E8E8F"/>
                </a:solidFill>
              </a:defRPr>
            </a:lvl7pPr>
            <a:lvl8pPr indent="-228600" lvl="7" marL="3657600" rtl="0" algn="l">
              <a:lnSpc>
                <a:spcPct val="90000"/>
              </a:lnSpc>
              <a:spcBef>
                <a:spcPts val="500"/>
              </a:spcBef>
              <a:spcAft>
                <a:spcPts val="0"/>
              </a:spcAft>
              <a:buClr>
                <a:srgbClr val="8E8E8F"/>
              </a:buClr>
              <a:buSzPts val="1600"/>
              <a:buNone/>
              <a:defRPr sz="1600">
                <a:solidFill>
                  <a:srgbClr val="8E8E8F"/>
                </a:solidFill>
              </a:defRPr>
            </a:lvl8pPr>
            <a:lvl9pPr indent="-228600" lvl="8" marL="4114800" rtl="0" algn="l">
              <a:lnSpc>
                <a:spcPct val="90000"/>
              </a:lnSpc>
              <a:spcBef>
                <a:spcPts val="500"/>
              </a:spcBef>
              <a:spcAft>
                <a:spcPts val="0"/>
              </a:spcAft>
              <a:buClr>
                <a:srgbClr val="8E8E8F"/>
              </a:buClr>
              <a:buSzPts val="1600"/>
              <a:buNone/>
              <a:defRPr sz="1600">
                <a:solidFill>
                  <a:srgbClr val="8E8E8F"/>
                </a:solidFill>
              </a:defRPr>
            </a:lvl9pPr>
          </a:lstStyle>
          <a:p/>
        </p:txBody>
      </p:sp>
      <p:sp>
        <p:nvSpPr>
          <p:cNvPr id="133" name="Google Shape;133;p13"/>
          <p:cNvSpPr/>
          <p:nvPr>
            <p:ph idx="2" type="pic"/>
          </p:nvPr>
        </p:nvSpPr>
        <p:spPr>
          <a:xfrm>
            <a:off x="7868966" y="1112838"/>
            <a:ext cx="3475500" cy="4975200"/>
          </a:xfrm>
          <a:prstGeom prst="rect">
            <a:avLst/>
          </a:prstGeom>
          <a:solidFill>
            <a:srgbClr val="D9DEFA"/>
          </a:solidFill>
          <a:ln>
            <a:noFill/>
          </a:ln>
        </p:spPr>
      </p:sp>
      <p:sp>
        <p:nvSpPr>
          <p:cNvPr id="134" name="Google Shape;134;p13"/>
          <p:cNvSpPr/>
          <p:nvPr>
            <p:ph idx="3" type="body"/>
          </p:nvPr>
        </p:nvSpPr>
        <p:spPr>
          <a:xfrm>
            <a:off x="7010733" y="2803273"/>
            <a:ext cx="2121300" cy="2121300"/>
          </a:xfrm>
          <a:prstGeom prst="ellipse">
            <a:avLst/>
          </a:prstGeom>
          <a:solidFill>
            <a:schemeClr val="accent1">
              <a:alpha val="88630"/>
            </a:schemeClr>
          </a:solid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accent1"/>
              </a:buClr>
              <a:buSzPts val="300"/>
              <a:buFont typeface="Avenir"/>
              <a:buNone/>
              <a:defRPr sz="300">
                <a:solidFill>
                  <a:schemeClr val="accent1"/>
                </a:solidFill>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5" name="Google Shape;135;p13"/>
          <p:cNvSpPr txBox="1"/>
          <p:nvPr>
            <p:ph idx="4" type="body"/>
          </p:nvPr>
        </p:nvSpPr>
        <p:spPr>
          <a:xfrm>
            <a:off x="11258537" y="4711495"/>
            <a:ext cx="192000" cy="1033200"/>
          </a:xfrm>
          <a:prstGeom prst="rect">
            <a:avLst/>
          </a:prstGeom>
          <a:solidFill>
            <a:schemeClr val="accent1">
              <a:alpha val="82750"/>
            </a:schemeClr>
          </a:solid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accent1"/>
              </a:buClr>
              <a:buSzPts val="300"/>
              <a:buFont typeface="Avenir"/>
              <a:buNone/>
              <a:defRPr sz="300">
                <a:solidFill>
                  <a:schemeClr val="accent1"/>
                </a:solidFill>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6" name="Google Shape;136;p13"/>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 name="Google Shape;137;p13"/>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38" name="Shape 138"/>
        <p:cNvGrpSpPr/>
        <p:nvPr/>
      </p:nvGrpSpPr>
      <p:grpSpPr>
        <a:xfrm>
          <a:off x="0" y="0"/>
          <a:ext cx="0" cy="0"/>
          <a:chOff x="0" y="0"/>
          <a:chExt cx="0" cy="0"/>
        </a:xfrm>
      </p:grpSpPr>
      <p:pic>
        <p:nvPicPr>
          <p:cNvPr descr="Large walking intersection with one lone person" id="139" name="Google Shape;139;p14"/>
          <p:cNvPicPr preferRelativeResize="0"/>
          <p:nvPr/>
        </p:nvPicPr>
        <p:blipFill rotWithShape="1">
          <a:blip r:embed="rId2">
            <a:alphaModFix/>
          </a:blip>
          <a:srcRect b="0" l="0" r="0" t="0"/>
          <a:stretch/>
        </p:blipFill>
        <p:spPr>
          <a:xfrm>
            <a:off x="0" y="1"/>
            <a:ext cx="11811000" cy="6857999"/>
          </a:xfrm>
          <a:prstGeom prst="rect">
            <a:avLst/>
          </a:prstGeom>
          <a:noFill/>
          <a:ln>
            <a:noFill/>
          </a:ln>
        </p:spPr>
      </p:pic>
      <p:sp>
        <p:nvSpPr>
          <p:cNvPr id="140" name="Google Shape;140;p14"/>
          <p:cNvSpPr/>
          <p:nvPr/>
        </p:nvSpPr>
        <p:spPr>
          <a:xfrm>
            <a:off x="777819" y="0"/>
            <a:ext cx="8272488" cy="6858000"/>
          </a:xfrm>
          <a:custGeom>
            <a:rect b="b" l="l" r="r" t="t"/>
            <a:pathLst>
              <a:path extrusionOk="0" h="6858000" w="8272488">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06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venir"/>
              <a:ea typeface="Avenir"/>
              <a:cs typeface="Avenir"/>
              <a:sym typeface="Avenir"/>
            </a:endParaRPr>
          </a:p>
        </p:txBody>
      </p:sp>
      <p:sp>
        <p:nvSpPr>
          <p:cNvPr id="141" name="Google Shape;141;p14"/>
          <p:cNvSpPr txBox="1"/>
          <p:nvPr>
            <p:ph type="title"/>
          </p:nvPr>
        </p:nvSpPr>
        <p:spPr>
          <a:xfrm>
            <a:off x="1907196" y="2188196"/>
            <a:ext cx="5985300" cy="15945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3600"/>
              <a:buFont typeface="Arial Black"/>
              <a:buNone/>
              <a:defRPr b="1" i="0" sz="3600">
                <a:solidFill>
                  <a:schemeClr val="lt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2" name="Google Shape;142;p14"/>
          <p:cNvSpPr txBox="1"/>
          <p:nvPr>
            <p:ph idx="1" type="body"/>
          </p:nvPr>
        </p:nvSpPr>
        <p:spPr>
          <a:xfrm>
            <a:off x="1907196" y="3790988"/>
            <a:ext cx="5444400" cy="17319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lt1"/>
              </a:buClr>
              <a:buSzPts val="1800"/>
              <a:buFont typeface="Avenir"/>
              <a:buNone/>
              <a:defRPr b="0" i="0" sz="18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rgbClr val="8E8E8F"/>
              </a:buClr>
              <a:buSzPts val="2000"/>
              <a:buFont typeface="Avenir"/>
              <a:buNone/>
              <a:defRPr sz="2000">
                <a:solidFill>
                  <a:srgbClr val="8E8E8F"/>
                </a:solidFill>
              </a:defRPr>
            </a:lvl2pPr>
            <a:lvl3pPr indent="-228600" lvl="2" marL="1371600" rtl="0" algn="l">
              <a:lnSpc>
                <a:spcPct val="150000"/>
              </a:lnSpc>
              <a:spcBef>
                <a:spcPts val="500"/>
              </a:spcBef>
              <a:spcAft>
                <a:spcPts val="0"/>
              </a:spcAft>
              <a:buClr>
                <a:srgbClr val="8E8E8F"/>
              </a:buClr>
              <a:buSzPts val="1800"/>
              <a:buFont typeface="Avenir"/>
              <a:buNone/>
              <a:defRPr sz="1800">
                <a:solidFill>
                  <a:srgbClr val="8E8E8F"/>
                </a:solidFill>
              </a:defRPr>
            </a:lvl3pPr>
            <a:lvl4pPr indent="-228600" lvl="3" marL="1828800" rtl="0" algn="l">
              <a:lnSpc>
                <a:spcPct val="150000"/>
              </a:lnSpc>
              <a:spcBef>
                <a:spcPts val="500"/>
              </a:spcBef>
              <a:spcAft>
                <a:spcPts val="0"/>
              </a:spcAft>
              <a:buClr>
                <a:srgbClr val="8E8E8F"/>
              </a:buClr>
              <a:buSzPts val="1600"/>
              <a:buFont typeface="Avenir"/>
              <a:buNone/>
              <a:defRPr sz="1600">
                <a:solidFill>
                  <a:srgbClr val="8E8E8F"/>
                </a:solidFill>
              </a:defRPr>
            </a:lvl4pPr>
            <a:lvl5pPr indent="-228600" lvl="4" marL="2286000" rtl="0" algn="l">
              <a:lnSpc>
                <a:spcPct val="150000"/>
              </a:lnSpc>
              <a:spcBef>
                <a:spcPts val="500"/>
              </a:spcBef>
              <a:spcAft>
                <a:spcPts val="0"/>
              </a:spcAft>
              <a:buClr>
                <a:srgbClr val="8E8E8F"/>
              </a:buClr>
              <a:buSzPts val="1600"/>
              <a:buFont typeface="Avenir"/>
              <a:buNone/>
              <a:defRPr sz="1600">
                <a:solidFill>
                  <a:srgbClr val="8E8E8F"/>
                </a:solidFill>
              </a:defRPr>
            </a:lvl5pPr>
            <a:lvl6pPr indent="-228600" lvl="5" marL="2743200" rtl="0" algn="l">
              <a:lnSpc>
                <a:spcPct val="90000"/>
              </a:lnSpc>
              <a:spcBef>
                <a:spcPts val="500"/>
              </a:spcBef>
              <a:spcAft>
                <a:spcPts val="0"/>
              </a:spcAft>
              <a:buClr>
                <a:srgbClr val="8E8E8F"/>
              </a:buClr>
              <a:buSzPts val="1600"/>
              <a:buNone/>
              <a:defRPr sz="1600">
                <a:solidFill>
                  <a:srgbClr val="8E8E8F"/>
                </a:solidFill>
              </a:defRPr>
            </a:lvl6pPr>
            <a:lvl7pPr indent="-228600" lvl="6" marL="3200400" rtl="0" algn="l">
              <a:lnSpc>
                <a:spcPct val="90000"/>
              </a:lnSpc>
              <a:spcBef>
                <a:spcPts val="500"/>
              </a:spcBef>
              <a:spcAft>
                <a:spcPts val="0"/>
              </a:spcAft>
              <a:buClr>
                <a:srgbClr val="8E8E8F"/>
              </a:buClr>
              <a:buSzPts val="1600"/>
              <a:buNone/>
              <a:defRPr sz="1600">
                <a:solidFill>
                  <a:srgbClr val="8E8E8F"/>
                </a:solidFill>
              </a:defRPr>
            </a:lvl7pPr>
            <a:lvl8pPr indent="-228600" lvl="7" marL="3657600" rtl="0" algn="l">
              <a:lnSpc>
                <a:spcPct val="90000"/>
              </a:lnSpc>
              <a:spcBef>
                <a:spcPts val="500"/>
              </a:spcBef>
              <a:spcAft>
                <a:spcPts val="0"/>
              </a:spcAft>
              <a:buClr>
                <a:srgbClr val="8E8E8F"/>
              </a:buClr>
              <a:buSzPts val="1600"/>
              <a:buNone/>
              <a:defRPr sz="1600">
                <a:solidFill>
                  <a:srgbClr val="8E8E8F"/>
                </a:solidFill>
              </a:defRPr>
            </a:lvl8pPr>
            <a:lvl9pPr indent="-228600" lvl="8" marL="4114800" rtl="0" algn="l">
              <a:lnSpc>
                <a:spcPct val="90000"/>
              </a:lnSpc>
              <a:spcBef>
                <a:spcPts val="500"/>
              </a:spcBef>
              <a:spcAft>
                <a:spcPts val="0"/>
              </a:spcAft>
              <a:buClr>
                <a:srgbClr val="8E8E8F"/>
              </a:buClr>
              <a:buSzPts val="1600"/>
              <a:buNone/>
              <a:defRPr sz="1600">
                <a:solidFill>
                  <a:srgbClr val="8E8E8F"/>
                </a:solidFill>
              </a:defRPr>
            </a:lvl9pPr>
          </a:lstStyle>
          <a:p/>
        </p:txBody>
      </p:sp>
      <p:sp>
        <p:nvSpPr>
          <p:cNvPr id="143" name="Google Shape;143;p14"/>
          <p:cNvSpPr/>
          <p:nvPr/>
        </p:nvSpPr>
        <p:spPr>
          <a:xfrm>
            <a:off x="10408059" y="1151133"/>
            <a:ext cx="190200" cy="1037100"/>
          </a:xfrm>
          <a:prstGeom prst="rect">
            <a:avLst/>
          </a:prstGeom>
          <a:solidFill>
            <a:schemeClr val="accent1">
              <a:alpha val="8392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venir"/>
              <a:ea typeface="Avenir"/>
              <a:cs typeface="Avenir"/>
              <a:sym typeface="Avenir"/>
            </a:endParaRPr>
          </a:p>
        </p:txBody>
      </p:sp>
      <p:sp>
        <p:nvSpPr>
          <p:cNvPr id="144" name="Google Shape;144;p14"/>
          <p:cNvSpPr/>
          <p:nvPr/>
        </p:nvSpPr>
        <p:spPr>
          <a:xfrm>
            <a:off x="10987993" y="114070"/>
            <a:ext cx="190200" cy="1037100"/>
          </a:xfrm>
          <a:prstGeom prst="rect">
            <a:avLst/>
          </a:prstGeom>
          <a:solidFill>
            <a:schemeClr val="accent1">
              <a:alpha val="8392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venir"/>
              <a:ea typeface="Avenir"/>
              <a:cs typeface="Avenir"/>
              <a:sym typeface="Avenir"/>
            </a:endParaRPr>
          </a:p>
        </p:txBody>
      </p:sp>
      <p:sp>
        <p:nvSpPr>
          <p:cNvPr id="145" name="Google Shape;145;p14"/>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6" name="Google Shape;146;p14"/>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47" name="Shape 147"/>
        <p:cNvGrpSpPr/>
        <p:nvPr/>
      </p:nvGrpSpPr>
      <p:grpSpPr>
        <a:xfrm>
          <a:off x="0" y="0"/>
          <a:ext cx="0" cy="0"/>
          <a:chOff x="0" y="0"/>
          <a:chExt cx="0" cy="0"/>
        </a:xfrm>
      </p:grpSpPr>
      <p:sp>
        <p:nvSpPr>
          <p:cNvPr id="148" name="Google Shape;148;p15"/>
          <p:cNvSpPr txBox="1"/>
          <p:nvPr>
            <p:ph idx="1" type="body"/>
          </p:nvPr>
        </p:nvSpPr>
        <p:spPr>
          <a:xfrm>
            <a:off x="849880" y="1781357"/>
            <a:ext cx="5157900" cy="823800"/>
          </a:xfrm>
          <a:prstGeom prst="rect">
            <a:avLst/>
          </a:prstGeom>
          <a:noFill/>
          <a:ln>
            <a:noFill/>
          </a:ln>
        </p:spPr>
        <p:txBody>
          <a:bodyPr anchorCtr="0" anchor="b" bIns="0" lIns="0" spcFirstLastPara="1" rIns="0" wrap="square" tIns="0">
            <a:noAutofit/>
          </a:bodyPr>
          <a:lstStyle>
            <a:lvl1pPr indent="-228600" lvl="0" marL="457200" rtl="0" algn="l">
              <a:lnSpc>
                <a:spcPct val="150000"/>
              </a:lnSpc>
              <a:spcBef>
                <a:spcPts val="1000"/>
              </a:spcBef>
              <a:spcAft>
                <a:spcPts val="0"/>
              </a:spcAft>
              <a:buClr>
                <a:schemeClr val="dk1"/>
              </a:buClr>
              <a:buSzPts val="2400"/>
              <a:buFont typeface="Avenir"/>
              <a:buNone/>
              <a:defRPr b="1" sz="2400">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2000"/>
              <a:buFont typeface="Avenir"/>
              <a:buNone/>
              <a:defRPr b="1" sz="2000"/>
            </a:lvl2pPr>
            <a:lvl3pPr indent="-228600" lvl="2" marL="1371600" rtl="0" algn="l">
              <a:lnSpc>
                <a:spcPct val="150000"/>
              </a:lnSpc>
              <a:spcBef>
                <a:spcPts val="500"/>
              </a:spcBef>
              <a:spcAft>
                <a:spcPts val="0"/>
              </a:spcAft>
              <a:buClr>
                <a:schemeClr val="dk1"/>
              </a:buClr>
              <a:buSzPts val="1800"/>
              <a:buFont typeface="Avenir"/>
              <a:buNone/>
              <a:defRPr b="1" sz="1800"/>
            </a:lvl3pPr>
            <a:lvl4pPr indent="-228600" lvl="3" marL="1828800" rtl="0" algn="l">
              <a:lnSpc>
                <a:spcPct val="150000"/>
              </a:lnSpc>
              <a:spcBef>
                <a:spcPts val="500"/>
              </a:spcBef>
              <a:spcAft>
                <a:spcPts val="0"/>
              </a:spcAft>
              <a:buClr>
                <a:schemeClr val="dk1"/>
              </a:buClr>
              <a:buSzPts val="1600"/>
              <a:buFont typeface="Avenir"/>
              <a:buNone/>
              <a:defRPr b="1" sz="1600"/>
            </a:lvl4pPr>
            <a:lvl5pPr indent="-228600" lvl="4" marL="2286000" rtl="0" algn="l">
              <a:lnSpc>
                <a:spcPct val="150000"/>
              </a:lnSpc>
              <a:spcBef>
                <a:spcPts val="500"/>
              </a:spcBef>
              <a:spcAft>
                <a:spcPts val="0"/>
              </a:spcAft>
              <a:buClr>
                <a:schemeClr val="dk1"/>
              </a:buClr>
              <a:buSzPts val="1600"/>
              <a:buFont typeface="Avenir"/>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49" name="Google Shape;149;p15"/>
          <p:cNvSpPr txBox="1"/>
          <p:nvPr>
            <p:ph idx="2" type="body"/>
          </p:nvPr>
        </p:nvSpPr>
        <p:spPr>
          <a:xfrm>
            <a:off x="849880" y="2605269"/>
            <a:ext cx="5157900" cy="36846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dk1"/>
              </a:buClr>
              <a:buSzPts val="2400"/>
              <a:buFont typeface="Avenir"/>
              <a:buNone/>
              <a:defRPr>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indent="-228600" lvl="2" marL="1371600" rtl="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indent="-228600" lvl="3" marL="1828800" rtl="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indent="-228600" lvl="4" marL="2286000" rtl="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0" name="Google Shape;150;p15"/>
          <p:cNvSpPr txBox="1"/>
          <p:nvPr>
            <p:ph idx="3" type="body"/>
          </p:nvPr>
        </p:nvSpPr>
        <p:spPr>
          <a:xfrm>
            <a:off x="6182292" y="1781357"/>
            <a:ext cx="5183100" cy="823800"/>
          </a:xfrm>
          <a:prstGeom prst="rect">
            <a:avLst/>
          </a:prstGeom>
          <a:noFill/>
          <a:ln>
            <a:noFill/>
          </a:ln>
        </p:spPr>
        <p:txBody>
          <a:bodyPr anchorCtr="0" anchor="b" bIns="0" lIns="0" spcFirstLastPara="1" rIns="0" wrap="square" tIns="0">
            <a:noAutofit/>
          </a:bodyPr>
          <a:lstStyle>
            <a:lvl1pPr indent="-228600" lvl="0" marL="457200" rtl="0" algn="l">
              <a:lnSpc>
                <a:spcPct val="150000"/>
              </a:lnSpc>
              <a:spcBef>
                <a:spcPts val="1000"/>
              </a:spcBef>
              <a:spcAft>
                <a:spcPts val="0"/>
              </a:spcAft>
              <a:buClr>
                <a:schemeClr val="dk1"/>
              </a:buClr>
              <a:buSzPts val="2400"/>
              <a:buFont typeface="Avenir"/>
              <a:buNone/>
              <a:defRPr b="1" sz="2400">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2000"/>
              <a:buFont typeface="Avenir"/>
              <a:buNone/>
              <a:defRPr b="1" sz="2000"/>
            </a:lvl2pPr>
            <a:lvl3pPr indent="-228600" lvl="2" marL="1371600" rtl="0" algn="l">
              <a:lnSpc>
                <a:spcPct val="150000"/>
              </a:lnSpc>
              <a:spcBef>
                <a:spcPts val="500"/>
              </a:spcBef>
              <a:spcAft>
                <a:spcPts val="0"/>
              </a:spcAft>
              <a:buClr>
                <a:schemeClr val="dk1"/>
              </a:buClr>
              <a:buSzPts val="1800"/>
              <a:buFont typeface="Avenir"/>
              <a:buNone/>
              <a:defRPr b="1" sz="1800"/>
            </a:lvl3pPr>
            <a:lvl4pPr indent="-228600" lvl="3" marL="1828800" rtl="0" algn="l">
              <a:lnSpc>
                <a:spcPct val="150000"/>
              </a:lnSpc>
              <a:spcBef>
                <a:spcPts val="500"/>
              </a:spcBef>
              <a:spcAft>
                <a:spcPts val="0"/>
              </a:spcAft>
              <a:buClr>
                <a:schemeClr val="dk1"/>
              </a:buClr>
              <a:buSzPts val="1600"/>
              <a:buFont typeface="Avenir"/>
              <a:buNone/>
              <a:defRPr b="1" sz="1600"/>
            </a:lvl4pPr>
            <a:lvl5pPr indent="-228600" lvl="4" marL="2286000" rtl="0" algn="l">
              <a:lnSpc>
                <a:spcPct val="150000"/>
              </a:lnSpc>
              <a:spcBef>
                <a:spcPts val="500"/>
              </a:spcBef>
              <a:spcAft>
                <a:spcPts val="0"/>
              </a:spcAft>
              <a:buClr>
                <a:schemeClr val="dk1"/>
              </a:buClr>
              <a:buSzPts val="1600"/>
              <a:buFont typeface="Avenir"/>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51" name="Google Shape;151;p15"/>
          <p:cNvSpPr txBox="1"/>
          <p:nvPr>
            <p:ph idx="4" type="body"/>
          </p:nvPr>
        </p:nvSpPr>
        <p:spPr>
          <a:xfrm>
            <a:off x="6182292" y="2605269"/>
            <a:ext cx="5183100" cy="36846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dk1"/>
              </a:buClr>
              <a:buSzPts val="2400"/>
              <a:buFont typeface="Avenir"/>
              <a:buNone/>
              <a:defRPr>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indent="-228600" lvl="2" marL="1371600" rtl="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indent="-228600" lvl="3" marL="1828800" rtl="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indent="-228600" lvl="4" marL="2286000" rtl="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2" name="Google Shape;152;p15"/>
          <p:cNvSpPr txBox="1"/>
          <p:nvPr>
            <p:ph type="title"/>
          </p:nvPr>
        </p:nvSpPr>
        <p:spPr>
          <a:xfrm>
            <a:off x="850168" y="876301"/>
            <a:ext cx="10122600" cy="6522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dk1"/>
              </a:buClr>
              <a:buSzPts val="3600"/>
              <a:buFont typeface="Arial Black"/>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3" name="Google Shape;153;p15"/>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4" name="Google Shape;154;p15"/>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8" name="Shape 158"/>
        <p:cNvGrpSpPr/>
        <p:nvPr/>
      </p:nvGrpSpPr>
      <p:grpSpPr>
        <a:xfrm>
          <a:off x="0" y="0"/>
          <a:ext cx="0" cy="0"/>
          <a:chOff x="0" y="0"/>
          <a:chExt cx="0" cy="0"/>
        </a:xfrm>
      </p:grpSpPr>
      <p:sp>
        <p:nvSpPr>
          <p:cNvPr id="159" name="Google Shape;159;p17"/>
          <p:cNvSpPr txBox="1"/>
          <p:nvPr>
            <p:ph type="ctrTitle"/>
          </p:nvPr>
        </p:nvSpPr>
        <p:spPr>
          <a:xfrm>
            <a:off x="950960" y="1725667"/>
            <a:ext cx="5272000" cy="26852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rgbClr val="191919"/>
              </a:buClr>
              <a:buSzPts val="6900"/>
              <a:buNone/>
              <a:defRPr sz="8000"/>
            </a:lvl1pPr>
            <a:lvl2pPr lvl="1" algn="ctr">
              <a:lnSpc>
                <a:spcPct val="100000"/>
              </a:lnSpc>
              <a:spcBef>
                <a:spcPts val="0"/>
              </a:spcBef>
              <a:spcAft>
                <a:spcPts val="0"/>
              </a:spcAft>
              <a:buClr>
                <a:srgbClr val="191919"/>
              </a:buClr>
              <a:buSzPts val="6900"/>
              <a:buNone/>
              <a:defRPr sz="6900">
                <a:solidFill>
                  <a:srgbClr val="191919"/>
                </a:solidFill>
              </a:defRPr>
            </a:lvl2pPr>
            <a:lvl3pPr lvl="2" algn="ctr">
              <a:lnSpc>
                <a:spcPct val="100000"/>
              </a:lnSpc>
              <a:spcBef>
                <a:spcPts val="0"/>
              </a:spcBef>
              <a:spcAft>
                <a:spcPts val="0"/>
              </a:spcAft>
              <a:buClr>
                <a:srgbClr val="191919"/>
              </a:buClr>
              <a:buSzPts val="6900"/>
              <a:buNone/>
              <a:defRPr sz="6900">
                <a:solidFill>
                  <a:srgbClr val="191919"/>
                </a:solidFill>
              </a:defRPr>
            </a:lvl3pPr>
            <a:lvl4pPr lvl="3" algn="ctr">
              <a:lnSpc>
                <a:spcPct val="100000"/>
              </a:lnSpc>
              <a:spcBef>
                <a:spcPts val="0"/>
              </a:spcBef>
              <a:spcAft>
                <a:spcPts val="0"/>
              </a:spcAft>
              <a:buClr>
                <a:srgbClr val="191919"/>
              </a:buClr>
              <a:buSzPts val="6900"/>
              <a:buNone/>
              <a:defRPr sz="6900">
                <a:solidFill>
                  <a:srgbClr val="191919"/>
                </a:solidFill>
              </a:defRPr>
            </a:lvl4pPr>
            <a:lvl5pPr lvl="4" algn="ctr">
              <a:lnSpc>
                <a:spcPct val="100000"/>
              </a:lnSpc>
              <a:spcBef>
                <a:spcPts val="0"/>
              </a:spcBef>
              <a:spcAft>
                <a:spcPts val="0"/>
              </a:spcAft>
              <a:buClr>
                <a:srgbClr val="191919"/>
              </a:buClr>
              <a:buSzPts val="6900"/>
              <a:buNone/>
              <a:defRPr sz="6900">
                <a:solidFill>
                  <a:srgbClr val="191919"/>
                </a:solidFill>
              </a:defRPr>
            </a:lvl5pPr>
            <a:lvl6pPr lvl="5" algn="ctr">
              <a:lnSpc>
                <a:spcPct val="100000"/>
              </a:lnSpc>
              <a:spcBef>
                <a:spcPts val="0"/>
              </a:spcBef>
              <a:spcAft>
                <a:spcPts val="0"/>
              </a:spcAft>
              <a:buClr>
                <a:srgbClr val="191919"/>
              </a:buClr>
              <a:buSzPts val="6900"/>
              <a:buNone/>
              <a:defRPr sz="6900">
                <a:solidFill>
                  <a:srgbClr val="191919"/>
                </a:solidFill>
              </a:defRPr>
            </a:lvl6pPr>
            <a:lvl7pPr lvl="6" algn="ctr">
              <a:lnSpc>
                <a:spcPct val="100000"/>
              </a:lnSpc>
              <a:spcBef>
                <a:spcPts val="0"/>
              </a:spcBef>
              <a:spcAft>
                <a:spcPts val="0"/>
              </a:spcAft>
              <a:buClr>
                <a:srgbClr val="191919"/>
              </a:buClr>
              <a:buSzPts val="6900"/>
              <a:buNone/>
              <a:defRPr sz="6900">
                <a:solidFill>
                  <a:srgbClr val="191919"/>
                </a:solidFill>
              </a:defRPr>
            </a:lvl7pPr>
            <a:lvl8pPr lvl="7" algn="ctr">
              <a:lnSpc>
                <a:spcPct val="100000"/>
              </a:lnSpc>
              <a:spcBef>
                <a:spcPts val="0"/>
              </a:spcBef>
              <a:spcAft>
                <a:spcPts val="0"/>
              </a:spcAft>
              <a:buClr>
                <a:srgbClr val="191919"/>
              </a:buClr>
              <a:buSzPts val="6900"/>
              <a:buNone/>
              <a:defRPr sz="6900">
                <a:solidFill>
                  <a:srgbClr val="191919"/>
                </a:solidFill>
              </a:defRPr>
            </a:lvl8pPr>
            <a:lvl9pPr lvl="8" algn="ctr">
              <a:lnSpc>
                <a:spcPct val="100000"/>
              </a:lnSpc>
              <a:spcBef>
                <a:spcPts val="0"/>
              </a:spcBef>
              <a:spcAft>
                <a:spcPts val="0"/>
              </a:spcAft>
              <a:buClr>
                <a:srgbClr val="191919"/>
              </a:buClr>
              <a:buSzPts val="6900"/>
              <a:buNone/>
              <a:defRPr sz="6900">
                <a:solidFill>
                  <a:srgbClr val="191919"/>
                </a:solidFill>
              </a:defRPr>
            </a:lvl9pPr>
          </a:lstStyle>
          <a:p/>
        </p:txBody>
      </p:sp>
      <p:sp>
        <p:nvSpPr>
          <p:cNvPr id="160" name="Google Shape;160;p17"/>
          <p:cNvSpPr txBox="1"/>
          <p:nvPr>
            <p:ph idx="1" type="subTitle"/>
          </p:nvPr>
        </p:nvSpPr>
        <p:spPr>
          <a:xfrm>
            <a:off x="950960" y="4497917"/>
            <a:ext cx="5272000" cy="6344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sz="21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161" name="Google Shape;161;p17"/>
          <p:cNvGrpSpPr/>
          <p:nvPr/>
        </p:nvGrpSpPr>
        <p:grpSpPr>
          <a:xfrm>
            <a:off x="-1347267" y="-847057"/>
            <a:ext cx="3182336" cy="8409856"/>
            <a:chOff x="-1010450" y="-635293"/>
            <a:chExt cx="2386752" cy="6307392"/>
          </a:xfrm>
        </p:grpSpPr>
        <p:sp>
          <p:nvSpPr>
            <p:cNvPr id="162" name="Google Shape;162;p17"/>
            <p:cNvSpPr/>
            <p:nvPr/>
          </p:nvSpPr>
          <p:spPr>
            <a:xfrm flipH="1">
              <a:off x="-1010450" y="2995988"/>
              <a:ext cx="2386752" cy="2676111"/>
            </a:xfrm>
            <a:custGeom>
              <a:rect b="b" l="l" r="r" t="t"/>
              <a:pathLst>
                <a:path extrusionOk="0" h="173127" w="136757">
                  <a:moveTo>
                    <a:pt x="134980" y="47878"/>
                  </a:moveTo>
                  <a:cubicBezTo>
                    <a:pt x="130469" y="22474"/>
                    <a:pt x="111781" y="1080"/>
                    <a:pt x="102721" y="26"/>
                  </a:cubicBezTo>
                  <a:cubicBezTo>
                    <a:pt x="93662" y="-1028"/>
                    <a:pt x="90466" y="30760"/>
                    <a:pt x="80623" y="41555"/>
                  </a:cubicBezTo>
                  <a:cubicBezTo>
                    <a:pt x="70781" y="52350"/>
                    <a:pt x="49318" y="52223"/>
                    <a:pt x="43666" y="64796"/>
                  </a:cubicBezTo>
                  <a:cubicBezTo>
                    <a:pt x="38015" y="77369"/>
                    <a:pt x="53953" y="102896"/>
                    <a:pt x="46714" y="116993"/>
                  </a:cubicBezTo>
                  <a:cubicBezTo>
                    <a:pt x="39475" y="131090"/>
                    <a:pt x="2641" y="140687"/>
                    <a:pt x="232" y="149378"/>
                  </a:cubicBezTo>
                  <a:cubicBezTo>
                    <a:pt x="-2177" y="158069"/>
                    <a:pt x="14562" y="165413"/>
                    <a:pt x="32261" y="169139"/>
                  </a:cubicBezTo>
                  <a:cubicBezTo>
                    <a:pt x="49960" y="172865"/>
                    <a:pt x="90172" y="174516"/>
                    <a:pt x="106427" y="171735"/>
                  </a:cubicBezTo>
                  <a:cubicBezTo>
                    <a:pt x="122682" y="168954"/>
                    <a:pt x="125030" y="173095"/>
                    <a:pt x="129789" y="152452"/>
                  </a:cubicBezTo>
                  <a:cubicBezTo>
                    <a:pt x="134548" y="131809"/>
                    <a:pt x="139491" y="73282"/>
                    <a:pt x="134980" y="47878"/>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 name="Google Shape;163;p17"/>
            <p:cNvSpPr/>
            <p:nvPr/>
          </p:nvSpPr>
          <p:spPr>
            <a:xfrm rot="5400000">
              <a:off x="-139405" y="-976204"/>
              <a:ext cx="1174787" cy="1856609"/>
            </a:xfrm>
            <a:custGeom>
              <a:rect b="b" l="l" r="r" t="t"/>
              <a:pathLst>
                <a:path extrusionOk="0" h="178263" w="185884">
                  <a:moveTo>
                    <a:pt x="172863" y="94768"/>
                  </a:moveTo>
                  <a:cubicBezTo>
                    <a:pt x="168870" y="75915"/>
                    <a:pt x="168084" y="53329"/>
                    <a:pt x="158330" y="42135"/>
                  </a:cubicBezTo>
                  <a:cubicBezTo>
                    <a:pt x="148576" y="30941"/>
                    <a:pt x="129919" y="34607"/>
                    <a:pt x="114338" y="27602"/>
                  </a:cubicBezTo>
                  <a:cubicBezTo>
                    <a:pt x="98758" y="20597"/>
                    <a:pt x="81737" y="-1726"/>
                    <a:pt x="64847" y="107"/>
                  </a:cubicBezTo>
                  <a:cubicBezTo>
                    <a:pt x="47957" y="1940"/>
                    <a:pt x="23540" y="16342"/>
                    <a:pt x="13000" y="38600"/>
                  </a:cubicBezTo>
                  <a:cubicBezTo>
                    <a:pt x="2460" y="60858"/>
                    <a:pt x="-2908" y="111199"/>
                    <a:pt x="1609" y="133653"/>
                  </a:cubicBezTo>
                  <a:cubicBezTo>
                    <a:pt x="6126" y="156107"/>
                    <a:pt x="22230" y="166319"/>
                    <a:pt x="40102" y="173324"/>
                  </a:cubicBezTo>
                  <a:cubicBezTo>
                    <a:pt x="57974" y="180329"/>
                    <a:pt x="85141" y="178692"/>
                    <a:pt x="108839" y="175681"/>
                  </a:cubicBezTo>
                  <a:cubicBezTo>
                    <a:pt x="132537" y="172670"/>
                    <a:pt x="171619" y="168742"/>
                    <a:pt x="182290" y="155256"/>
                  </a:cubicBezTo>
                  <a:cubicBezTo>
                    <a:pt x="192961" y="141771"/>
                    <a:pt x="176856" y="113622"/>
                    <a:pt x="172863" y="94768"/>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4" name="Google Shape;164;p17"/>
          <p:cNvGrpSpPr/>
          <p:nvPr/>
        </p:nvGrpSpPr>
        <p:grpSpPr>
          <a:xfrm>
            <a:off x="973467" y="352800"/>
            <a:ext cx="10287200" cy="6152433"/>
            <a:chOff x="730100" y="264600"/>
            <a:chExt cx="7715400" cy="4614325"/>
          </a:xfrm>
        </p:grpSpPr>
        <p:cxnSp>
          <p:nvCxnSpPr>
            <p:cNvPr id="165" name="Google Shape;165;p17"/>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166" name="Google Shape;166;p17"/>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167" name="Google Shape;167;p17"/>
          <p:cNvGrpSpPr/>
          <p:nvPr/>
        </p:nvGrpSpPr>
        <p:grpSpPr>
          <a:xfrm flipH="1" rot="-5400000">
            <a:off x="289433" y="419333"/>
            <a:ext cx="402000" cy="484600"/>
            <a:chOff x="209463" y="978325"/>
            <a:chExt cx="301500" cy="363450"/>
          </a:xfrm>
        </p:grpSpPr>
        <p:sp>
          <p:nvSpPr>
            <p:cNvPr id="168" name="Google Shape;168;p17"/>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169" name="Google Shape;169;p17"/>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0" name="Shape 170"/>
        <p:cNvGrpSpPr/>
        <p:nvPr/>
      </p:nvGrpSpPr>
      <p:grpSpPr>
        <a:xfrm>
          <a:off x="0" y="0"/>
          <a:ext cx="0" cy="0"/>
          <a:chOff x="0" y="0"/>
          <a:chExt cx="0" cy="0"/>
        </a:xfrm>
      </p:grpSpPr>
      <p:sp>
        <p:nvSpPr>
          <p:cNvPr id="171" name="Google Shape;171;p18"/>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172" name="Google Shape;172;p18"/>
          <p:cNvSpPr txBox="1"/>
          <p:nvPr>
            <p:ph idx="1" type="body"/>
          </p:nvPr>
        </p:nvSpPr>
        <p:spPr>
          <a:xfrm>
            <a:off x="960000" y="1356968"/>
            <a:ext cx="10272000" cy="4684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SzPts val="1900"/>
              <a:buFont typeface="Nunito Light"/>
              <a:buChar char="●"/>
              <a:defRPr/>
            </a:lvl1pPr>
            <a:lvl2pPr indent="-349250" lvl="1" marL="914400" algn="l">
              <a:lnSpc>
                <a:spcPct val="100000"/>
              </a:lnSpc>
              <a:spcBef>
                <a:spcPts val="0"/>
              </a:spcBef>
              <a:spcAft>
                <a:spcPts val="0"/>
              </a:spcAft>
              <a:buSzPts val="1900"/>
              <a:buFont typeface="Nunito Light"/>
              <a:buChar char="○"/>
              <a:defRPr/>
            </a:lvl2pPr>
            <a:lvl3pPr indent="-349250" lvl="2" marL="1371600" algn="l">
              <a:lnSpc>
                <a:spcPct val="100000"/>
              </a:lnSpc>
              <a:spcBef>
                <a:spcPts val="0"/>
              </a:spcBef>
              <a:spcAft>
                <a:spcPts val="0"/>
              </a:spcAft>
              <a:buSzPts val="1900"/>
              <a:buFont typeface="Nunito Light"/>
              <a:buChar char="■"/>
              <a:defRPr/>
            </a:lvl3pPr>
            <a:lvl4pPr indent="-349250" lvl="3" marL="1828800" algn="l">
              <a:lnSpc>
                <a:spcPct val="100000"/>
              </a:lnSpc>
              <a:spcBef>
                <a:spcPts val="0"/>
              </a:spcBef>
              <a:spcAft>
                <a:spcPts val="0"/>
              </a:spcAft>
              <a:buSzPts val="1900"/>
              <a:buFont typeface="Nunito Light"/>
              <a:buChar char="●"/>
              <a:defRPr/>
            </a:lvl4pPr>
            <a:lvl5pPr indent="-349250" lvl="4" marL="2286000" algn="l">
              <a:lnSpc>
                <a:spcPct val="100000"/>
              </a:lnSpc>
              <a:spcBef>
                <a:spcPts val="0"/>
              </a:spcBef>
              <a:spcAft>
                <a:spcPts val="0"/>
              </a:spcAft>
              <a:buSzPts val="1900"/>
              <a:buFont typeface="Nunito Light"/>
              <a:buChar char="○"/>
              <a:defRPr/>
            </a:lvl5pPr>
            <a:lvl6pPr indent="-349250" lvl="5" marL="2743200" algn="l">
              <a:lnSpc>
                <a:spcPct val="100000"/>
              </a:lnSpc>
              <a:spcBef>
                <a:spcPts val="0"/>
              </a:spcBef>
              <a:spcAft>
                <a:spcPts val="0"/>
              </a:spcAft>
              <a:buSzPts val="1900"/>
              <a:buFont typeface="Nunito Light"/>
              <a:buChar char="■"/>
              <a:defRPr/>
            </a:lvl6pPr>
            <a:lvl7pPr indent="-349250" lvl="6" marL="3200400" algn="l">
              <a:lnSpc>
                <a:spcPct val="100000"/>
              </a:lnSpc>
              <a:spcBef>
                <a:spcPts val="0"/>
              </a:spcBef>
              <a:spcAft>
                <a:spcPts val="0"/>
              </a:spcAft>
              <a:buSzPts val="1900"/>
              <a:buFont typeface="Nunito Light"/>
              <a:buChar char="●"/>
              <a:defRPr/>
            </a:lvl7pPr>
            <a:lvl8pPr indent="-349250" lvl="7" marL="3657600" algn="l">
              <a:lnSpc>
                <a:spcPct val="100000"/>
              </a:lnSpc>
              <a:spcBef>
                <a:spcPts val="0"/>
              </a:spcBef>
              <a:spcAft>
                <a:spcPts val="0"/>
              </a:spcAft>
              <a:buSzPts val="1900"/>
              <a:buFont typeface="Nunito Light"/>
              <a:buChar char="○"/>
              <a:defRPr/>
            </a:lvl8pPr>
            <a:lvl9pPr indent="-349250" lvl="8" marL="4114800" algn="l">
              <a:lnSpc>
                <a:spcPct val="100000"/>
              </a:lnSpc>
              <a:spcBef>
                <a:spcPts val="0"/>
              </a:spcBef>
              <a:spcAft>
                <a:spcPts val="0"/>
              </a:spcAft>
              <a:buSzPts val="1900"/>
              <a:buFont typeface="Nunito Light"/>
              <a:buChar char="■"/>
              <a:defRPr/>
            </a:lvl9pPr>
          </a:lstStyle>
          <a:p/>
        </p:txBody>
      </p:sp>
      <p:grpSp>
        <p:nvGrpSpPr>
          <p:cNvPr id="173" name="Google Shape;173;p18"/>
          <p:cNvGrpSpPr/>
          <p:nvPr/>
        </p:nvGrpSpPr>
        <p:grpSpPr>
          <a:xfrm>
            <a:off x="973467" y="352800"/>
            <a:ext cx="10287200" cy="6152433"/>
            <a:chOff x="730100" y="264600"/>
            <a:chExt cx="7715400" cy="4614325"/>
          </a:xfrm>
        </p:grpSpPr>
        <p:cxnSp>
          <p:nvCxnSpPr>
            <p:cNvPr id="174" name="Google Shape;174;p18"/>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175" name="Google Shape;175;p18"/>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176" name="Google Shape;176;p18"/>
          <p:cNvGrpSpPr/>
          <p:nvPr/>
        </p:nvGrpSpPr>
        <p:grpSpPr>
          <a:xfrm>
            <a:off x="-1148088" y="-2793299"/>
            <a:ext cx="16960804" cy="10336824"/>
            <a:chOff x="-861066" y="-2094974"/>
            <a:chExt cx="12720603" cy="7752618"/>
          </a:xfrm>
        </p:grpSpPr>
        <p:sp>
          <p:nvSpPr>
            <p:cNvPr id="177" name="Google Shape;177;p18"/>
            <p:cNvSpPr/>
            <p:nvPr/>
          </p:nvSpPr>
          <p:spPr>
            <a:xfrm flipH="1">
              <a:off x="-861066" y="3117634"/>
              <a:ext cx="3254386" cy="2540010"/>
            </a:xfrm>
            <a:custGeom>
              <a:rect b="b" l="l" r="r" t="t"/>
              <a:pathLst>
                <a:path extrusionOk="0" h="194525" w="249235">
                  <a:moveTo>
                    <a:pt x="201247" y="4697"/>
                  </a:moveTo>
                  <a:cubicBezTo>
                    <a:pt x="186649" y="-14418"/>
                    <a:pt x="165765" y="30163"/>
                    <a:pt x="161575" y="42797"/>
                  </a:cubicBezTo>
                  <a:cubicBezTo>
                    <a:pt x="157385" y="55432"/>
                    <a:pt x="174733" y="67411"/>
                    <a:pt x="176108" y="80504"/>
                  </a:cubicBezTo>
                  <a:cubicBezTo>
                    <a:pt x="177483" y="93597"/>
                    <a:pt x="175061" y="109440"/>
                    <a:pt x="169824" y="121354"/>
                  </a:cubicBezTo>
                  <a:cubicBezTo>
                    <a:pt x="164587" y="133269"/>
                    <a:pt x="159481" y="148718"/>
                    <a:pt x="144686" y="151991"/>
                  </a:cubicBezTo>
                  <a:cubicBezTo>
                    <a:pt x="129891" y="155264"/>
                    <a:pt x="104688" y="138309"/>
                    <a:pt x="81055" y="140993"/>
                  </a:cubicBezTo>
                  <a:cubicBezTo>
                    <a:pt x="57423" y="143677"/>
                    <a:pt x="-15308" y="159192"/>
                    <a:pt x="2891" y="168095"/>
                  </a:cubicBezTo>
                  <a:cubicBezTo>
                    <a:pt x="21090" y="176998"/>
                    <a:pt x="149203" y="196179"/>
                    <a:pt x="190249" y="194411"/>
                  </a:cubicBezTo>
                  <a:cubicBezTo>
                    <a:pt x="231295" y="192644"/>
                    <a:pt x="247333" y="189109"/>
                    <a:pt x="249166" y="157490"/>
                  </a:cubicBezTo>
                  <a:cubicBezTo>
                    <a:pt x="250999" y="125871"/>
                    <a:pt x="215846" y="23813"/>
                    <a:pt x="201247" y="4697"/>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 name="Google Shape;178;p18"/>
            <p:cNvSpPr/>
            <p:nvPr/>
          </p:nvSpPr>
          <p:spPr>
            <a:xfrm flipH="1">
              <a:off x="8605151" y="-2094974"/>
              <a:ext cx="3254386" cy="2540010"/>
            </a:xfrm>
            <a:custGeom>
              <a:rect b="b" l="l" r="r" t="t"/>
              <a:pathLst>
                <a:path extrusionOk="0" h="194525" w="249235">
                  <a:moveTo>
                    <a:pt x="201247" y="4697"/>
                  </a:moveTo>
                  <a:cubicBezTo>
                    <a:pt x="186649" y="-14418"/>
                    <a:pt x="165765" y="30163"/>
                    <a:pt x="161575" y="42797"/>
                  </a:cubicBezTo>
                  <a:cubicBezTo>
                    <a:pt x="157385" y="55432"/>
                    <a:pt x="174733" y="67411"/>
                    <a:pt x="176108" y="80504"/>
                  </a:cubicBezTo>
                  <a:cubicBezTo>
                    <a:pt x="177483" y="93597"/>
                    <a:pt x="175061" y="109440"/>
                    <a:pt x="169824" y="121354"/>
                  </a:cubicBezTo>
                  <a:cubicBezTo>
                    <a:pt x="164587" y="133269"/>
                    <a:pt x="159481" y="148718"/>
                    <a:pt x="144686" y="151991"/>
                  </a:cubicBezTo>
                  <a:cubicBezTo>
                    <a:pt x="129891" y="155264"/>
                    <a:pt x="104688" y="138309"/>
                    <a:pt x="81055" y="140993"/>
                  </a:cubicBezTo>
                  <a:cubicBezTo>
                    <a:pt x="57423" y="143677"/>
                    <a:pt x="-15308" y="159192"/>
                    <a:pt x="2891" y="168095"/>
                  </a:cubicBezTo>
                  <a:cubicBezTo>
                    <a:pt x="21090" y="176998"/>
                    <a:pt x="149203" y="196179"/>
                    <a:pt x="190249" y="194411"/>
                  </a:cubicBezTo>
                  <a:cubicBezTo>
                    <a:pt x="231295" y="192644"/>
                    <a:pt x="247333" y="189109"/>
                    <a:pt x="249166" y="157490"/>
                  </a:cubicBezTo>
                  <a:cubicBezTo>
                    <a:pt x="250999" y="125871"/>
                    <a:pt x="215846" y="23813"/>
                    <a:pt x="201247" y="4697"/>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9" name="Google Shape;179;p18"/>
          <p:cNvGrpSpPr/>
          <p:nvPr/>
        </p:nvGrpSpPr>
        <p:grpSpPr>
          <a:xfrm>
            <a:off x="270400" y="1441567"/>
            <a:ext cx="11566833" cy="4685600"/>
            <a:chOff x="202800" y="1081175"/>
            <a:chExt cx="8675125" cy="3514200"/>
          </a:xfrm>
        </p:grpSpPr>
        <p:grpSp>
          <p:nvGrpSpPr>
            <p:cNvPr id="180" name="Google Shape;180;p18"/>
            <p:cNvGrpSpPr/>
            <p:nvPr/>
          </p:nvGrpSpPr>
          <p:grpSpPr>
            <a:xfrm>
              <a:off x="202800" y="4293875"/>
              <a:ext cx="385088" cy="301500"/>
              <a:chOff x="328125" y="4302500"/>
              <a:chExt cx="385088" cy="301500"/>
            </a:xfrm>
          </p:grpSpPr>
          <p:sp>
            <p:nvSpPr>
              <p:cNvPr id="181" name="Google Shape;181;p18"/>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182" name="Google Shape;182;p18"/>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
          <p:nvSpPr>
            <p:cNvPr id="183" name="Google Shape;183;p18"/>
            <p:cNvSpPr/>
            <p:nvPr/>
          </p:nvSpPr>
          <p:spPr>
            <a:xfrm>
              <a:off x="8653525" y="1081175"/>
              <a:ext cx="224400" cy="2244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184" name="Google Shape;184;p18"/>
            <p:cNvSpPr/>
            <p:nvPr/>
          </p:nvSpPr>
          <p:spPr>
            <a:xfrm>
              <a:off x="363500" y="3838400"/>
              <a:ext cx="224400" cy="2244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85" name="Shape 185"/>
        <p:cNvGrpSpPr/>
        <p:nvPr/>
      </p:nvGrpSpPr>
      <p:grpSpPr>
        <a:xfrm>
          <a:off x="0" y="0"/>
          <a:ext cx="0" cy="0"/>
          <a:chOff x="0" y="0"/>
          <a:chExt cx="0" cy="0"/>
        </a:xfrm>
      </p:grpSpPr>
      <p:sp>
        <p:nvSpPr>
          <p:cNvPr id="186" name="Google Shape;186;p19"/>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187" name="Google Shape;187;p19"/>
          <p:cNvSpPr txBox="1"/>
          <p:nvPr>
            <p:ph idx="1" type="subTitle"/>
          </p:nvPr>
        </p:nvSpPr>
        <p:spPr>
          <a:xfrm>
            <a:off x="2618199" y="3027292"/>
            <a:ext cx="3072400" cy="8344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188" name="Google Shape;188;p19"/>
          <p:cNvSpPr txBox="1"/>
          <p:nvPr>
            <p:ph idx="2" type="subTitle"/>
          </p:nvPr>
        </p:nvSpPr>
        <p:spPr>
          <a:xfrm>
            <a:off x="7829764" y="3027289"/>
            <a:ext cx="3072400" cy="8344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189" name="Google Shape;189;p19"/>
          <p:cNvSpPr txBox="1"/>
          <p:nvPr>
            <p:ph idx="3" type="subTitle"/>
          </p:nvPr>
        </p:nvSpPr>
        <p:spPr>
          <a:xfrm>
            <a:off x="7829769" y="5304045"/>
            <a:ext cx="3072400" cy="8344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190" name="Google Shape;190;p19"/>
          <p:cNvSpPr txBox="1"/>
          <p:nvPr>
            <p:ph idx="4" type="subTitle"/>
          </p:nvPr>
        </p:nvSpPr>
        <p:spPr>
          <a:xfrm>
            <a:off x="2618197" y="5304079"/>
            <a:ext cx="3072400" cy="8344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191" name="Google Shape;191;p19"/>
          <p:cNvSpPr txBox="1"/>
          <p:nvPr>
            <p:ph idx="5" type="title"/>
          </p:nvPr>
        </p:nvSpPr>
        <p:spPr>
          <a:xfrm>
            <a:off x="1492664" y="2032464"/>
            <a:ext cx="979600" cy="763600"/>
          </a:xfrm>
          <a:prstGeom prst="rect">
            <a:avLst/>
          </a:prstGeom>
          <a:solidFill>
            <a:schemeClr val="dk1"/>
          </a:solid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000"/>
              <a:buNone/>
              <a:defRPr sz="4000">
                <a:solidFill>
                  <a:schemeClr val="lt1"/>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92" name="Google Shape;192;p19"/>
          <p:cNvSpPr txBox="1"/>
          <p:nvPr>
            <p:ph idx="6" type="title"/>
          </p:nvPr>
        </p:nvSpPr>
        <p:spPr>
          <a:xfrm>
            <a:off x="6704231" y="4303001"/>
            <a:ext cx="979600" cy="763600"/>
          </a:xfrm>
          <a:prstGeom prst="rect">
            <a:avLst/>
          </a:prstGeom>
          <a:solidFill>
            <a:schemeClr val="dk1"/>
          </a:solid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000"/>
              <a:buNone/>
              <a:defRPr sz="4000">
                <a:solidFill>
                  <a:schemeClr val="lt1"/>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93" name="Google Shape;193;p19"/>
          <p:cNvSpPr txBox="1"/>
          <p:nvPr>
            <p:ph idx="7" type="title"/>
          </p:nvPr>
        </p:nvSpPr>
        <p:spPr>
          <a:xfrm>
            <a:off x="6704231" y="2032464"/>
            <a:ext cx="979600" cy="763600"/>
          </a:xfrm>
          <a:prstGeom prst="rect">
            <a:avLst/>
          </a:prstGeom>
          <a:solidFill>
            <a:schemeClr val="dk1"/>
          </a:solid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000"/>
              <a:buNone/>
              <a:defRPr sz="4000">
                <a:solidFill>
                  <a:schemeClr val="lt1"/>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94" name="Google Shape;194;p19"/>
          <p:cNvSpPr txBox="1"/>
          <p:nvPr>
            <p:ph idx="8" type="title"/>
          </p:nvPr>
        </p:nvSpPr>
        <p:spPr>
          <a:xfrm>
            <a:off x="1492664" y="4303009"/>
            <a:ext cx="979600" cy="763600"/>
          </a:xfrm>
          <a:prstGeom prst="rect">
            <a:avLst/>
          </a:prstGeom>
          <a:solidFill>
            <a:schemeClr val="dk1"/>
          </a:solid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000"/>
              <a:buNone/>
              <a:defRPr sz="4000">
                <a:solidFill>
                  <a:schemeClr val="lt1"/>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95" name="Google Shape;195;p19"/>
          <p:cNvSpPr txBox="1"/>
          <p:nvPr>
            <p:ph idx="9" type="subTitle"/>
          </p:nvPr>
        </p:nvSpPr>
        <p:spPr>
          <a:xfrm>
            <a:off x="2618197" y="1867800"/>
            <a:ext cx="3072400" cy="12360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l">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l">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l">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l">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l">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l">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l">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l">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196" name="Google Shape;196;p19"/>
          <p:cNvSpPr txBox="1"/>
          <p:nvPr>
            <p:ph idx="13" type="subTitle"/>
          </p:nvPr>
        </p:nvSpPr>
        <p:spPr>
          <a:xfrm>
            <a:off x="7829765" y="1867800"/>
            <a:ext cx="3072400" cy="12360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l">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l">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l">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l">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l">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l">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l">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l">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197" name="Google Shape;197;p19"/>
          <p:cNvSpPr txBox="1"/>
          <p:nvPr>
            <p:ph idx="14" type="subTitle"/>
          </p:nvPr>
        </p:nvSpPr>
        <p:spPr>
          <a:xfrm>
            <a:off x="2618197" y="4138233"/>
            <a:ext cx="3072400" cy="12360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l">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l">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l">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l">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l">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l">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l">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l">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198" name="Google Shape;198;p19"/>
          <p:cNvSpPr txBox="1"/>
          <p:nvPr>
            <p:ph idx="15" type="subTitle"/>
          </p:nvPr>
        </p:nvSpPr>
        <p:spPr>
          <a:xfrm>
            <a:off x="7829765" y="4138304"/>
            <a:ext cx="3072400" cy="12360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l">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l">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l">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l">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l">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l">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l">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l">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grpSp>
        <p:nvGrpSpPr>
          <p:cNvPr id="199" name="Google Shape;199;p19"/>
          <p:cNvGrpSpPr/>
          <p:nvPr/>
        </p:nvGrpSpPr>
        <p:grpSpPr>
          <a:xfrm>
            <a:off x="973467" y="352800"/>
            <a:ext cx="10287200" cy="6152433"/>
            <a:chOff x="730100" y="264600"/>
            <a:chExt cx="7715400" cy="4614325"/>
          </a:xfrm>
        </p:grpSpPr>
        <p:cxnSp>
          <p:nvCxnSpPr>
            <p:cNvPr id="200" name="Google Shape;200;p19"/>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201" name="Google Shape;201;p19"/>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202" name="Google Shape;202;p19"/>
          <p:cNvGrpSpPr/>
          <p:nvPr/>
        </p:nvGrpSpPr>
        <p:grpSpPr>
          <a:xfrm>
            <a:off x="-667566" y="-354434"/>
            <a:ext cx="13431233" cy="7727269"/>
            <a:chOff x="-500674" y="-265825"/>
            <a:chExt cx="10073425" cy="5795452"/>
          </a:xfrm>
        </p:grpSpPr>
        <p:sp>
          <p:nvSpPr>
            <p:cNvPr id="203" name="Google Shape;203;p19"/>
            <p:cNvSpPr/>
            <p:nvPr/>
          </p:nvSpPr>
          <p:spPr>
            <a:xfrm rot="5400000">
              <a:off x="-1798389" y="3223412"/>
              <a:ext cx="3603929" cy="1008500"/>
            </a:xfrm>
            <a:custGeom>
              <a:rect b="b" l="l" r="r" t="t"/>
              <a:pathLst>
                <a:path extrusionOk="0" h="40340" w="381570">
                  <a:moveTo>
                    <a:pt x="339316" y="39232"/>
                  </a:moveTo>
                  <a:cubicBezTo>
                    <a:pt x="358708" y="35551"/>
                    <a:pt x="380207" y="18233"/>
                    <a:pt x="381520" y="13580"/>
                  </a:cubicBezTo>
                  <a:cubicBezTo>
                    <a:pt x="382833" y="8928"/>
                    <a:pt x="358258" y="13580"/>
                    <a:pt x="347193" y="11317"/>
                  </a:cubicBezTo>
                  <a:cubicBezTo>
                    <a:pt x="336128" y="9054"/>
                    <a:pt x="326759" y="0"/>
                    <a:pt x="315128" y="0"/>
                  </a:cubicBezTo>
                  <a:cubicBezTo>
                    <a:pt x="303497" y="0"/>
                    <a:pt x="292747" y="11066"/>
                    <a:pt x="277406" y="11317"/>
                  </a:cubicBezTo>
                  <a:cubicBezTo>
                    <a:pt x="262066" y="11569"/>
                    <a:pt x="236909" y="1132"/>
                    <a:pt x="223085" y="1509"/>
                  </a:cubicBezTo>
                  <a:cubicBezTo>
                    <a:pt x="209261" y="1886"/>
                    <a:pt x="211751" y="13769"/>
                    <a:pt x="194461" y="13580"/>
                  </a:cubicBezTo>
                  <a:cubicBezTo>
                    <a:pt x="177171" y="13391"/>
                    <a:pt x="141729" y="817"/>
                    <a:pt x="119347" y="377"/>
                  </a:cubicBezTo>
                  <a:cubicBezTo>
                    <a:pt x="96965" y="-63"/>
                    <a:pt x="78456" y="5092"/>
                    <a:pt x="60168" y="10939"/>
                  </a:cubicBezTo>
                  <a:cubicBezTo>
                    <a:pt x="41880" y="16786"/>
                    <a:pt x="-24548" y="31338"/>
                    <a:pt x="9619" y="35459"/>
                  </a:cubicBezTo>
                  <a:cubicBezTo>
                    <a:pt x="43786" y="39580"/>
                    <a:pt x="210220" y="35036"/>
                    <a:pt x="265169" y="35665"/>
                  </a:cubicBezTo>
                  <a:cubicBezTo>
                    <a:pt x="320119" y="36294"/>
                    <a:pt x="319924" y="42913"/>
                    <a:pt x="339316" y="39232"/>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 name="Google Shape;204;p19"/>
            <p:cNvSpPr/>
            <p:nvPr/>
          </p:nvSpPr>
          <p:spPr>
            <a:xfrm rot="5400000">
              <a:off x="7840799" y="457626"/>
              <a:ext cx="2455403" cy="1008500"/>
            </a:xfrm>
            <a:custGeom>
              <a:rect b="b" l="l" r="r" t="t"/>
              <a:pathLst>
                <a:path extrusionOk="0" h="40340" w="381570">
                  <a:moveTo>
                    <a:pt x="339316" y="39232"/>
                  </a:moveTo>
                  <a:cubicBezTo>
                    <a:pt x="358708" y="35551"/>
                    <a:pt x="380207" y="18233"/>
                    <a:pt x="381520" y="13580"/>
                  </a:cubicBezTo>
                  <a:cubicBezTo>
                    <a:pt x="382833" y="8928"/>
                    <a:pt x="358258" y="13580"/>
                    <a:pt x="347193" y="11317"/>
                  </a:cubicBezTo>
                  <a:cubicBezTo>
                    <a:pt x="336128" y="9054"/>
                    <a:pt x="326759" y="0"/>
                    <a:pt x="315128" y="0"/>
                  </a:cubicBezTo>
                  <a:cubicBezTo>
                    <a:pt x="303497" y="0"/>
                    <a:pt x="292747" y="11066"/>
                    <a:pt x="277406" y="11317"/>
                  </a:cubicBezTo>
                  <a:cubicBezTo>
                    <a:pt x="262066" y="11569"/>
                    <a:pt x="236909" y="1132"/>
                    <a:pt x="223085" y="1509"/>
                  </a:cubicBezTo>
                  <a:cubicBezTo>
                    <a:pt x="209261" y="1886"/>
                    <a:pt x="211751" y="13769"/>
                    <a:pt x="194461" y="13580"/>
                  </a:cubicBezTo>
                  <a:cubicBezTo>
                    <a:pt x="177171" y="13391"/>
                    <a:pt x="141729" y="817"/>
                    <a:pt x="119347" y="377"/>
                  </a:cubicBezTo>
                  <a:cubicBezTo>
                    <a:pt x="96965" y="-63"/>
                    <a:pt x="78456" y="5092"/>
                    <a:pt x="60168" y="10939"/>
                  </a:cubicBezTo>
                  <a:cubicBezTo>
                    <a:pt x="41880" y="16786"/>
                    <a:pt x="-24548" y="31338"/>
                    <a:pt x="9619" y="35459"/>
                  </a:cubicBezTo>
                  <a:cubicBezTo>
                    <a:pt x="43786" y="39580"/>
                    <a:pt x="210220" y="35036"/>
                    <a:pt x="265169" y="35665"/>
                  </a:cubicBezTo>
                  <a:cubicBezTo>
                    <a:pt x="320119" y="36294"/>
                    <a:pt x="319924" y="42913"/>
                    <a:pt x="339316" y="39232"/>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5" name="Shape 205"/>
        <p:cNvGrpSpPr/>
        <p:nvPr/>
      </p:nvGrpSpPr>
      <p:grpSpPr>
        <a:xfrm>
          <a:off x="0" y="0"/>
          <a:ext cx="0" cy="0"/>
          <a:chOff x="0" y="0"/>
          <a:chExt cx="0" cy="0"/>
        </a:xfrm>
      </p:grpSpPr>
      <p:sp>
        <p:nvSpPr>
          <p:cNvPr id="206" name="Google Shape;206;p20"/>
          <p:cNvSpPr txBox="1"/>
          <p:nvPr>
            <p:ph type="title"/>
          </p:nvPr>
        </p:nvSpPr>
        <p:spPr>
          <a:xfrm>
            <a:off x="950967" y="2000033"/>
            <a:ext cx="4708800" cy="16820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700"/>
              <a:buNone/>
              <a:defRPr sz="10700"/>
            </a:lvl1pPr>
            <a:lvl2pPr lvl="1" algn="ctr">
              <a:lnSpc>
                <a:spcPct val="100000"/>
              </a:lnSpc>
              <a:spcBef>
                <a:spcPts val="0"/>
              </a:spcBef>
              <a:spcAft>
                <a:spcPts val="0"/>
              </a:spcAft>
              <a:buSzPts val="4700"/>
              <a:buNone/>
              <a:defRPr/>
            </a:lvl2pPr>
            <a:lvl3pPr lvl="2" algn="ctr">
              <a:lnSpc>
                <a:spcPct val="100000"/>
              </a:lnSpc>
              <a:spcBef>
                <a:spcPts val="0"/>
              </a:spcBef>
              <a:spcAft>
                <a:spcPts val="0"/>
              </a:spcAft>
              <a:buSzPts val="4700"/>
              <a:buNone/>
              <a:defRPr/>
            </a:lvl3pPr>
            <a:lvl4pPr lvl="3" algn="ctr">
              <a:lnSpc>
                <a:spcPct val="100000"/>
              </a:lnSpc>
              <a:spcBef>
                <a:spcPts val="0"/>
              </a:spcBef>
              <a:spcAft>
                <a:spcPts val="0"/>
              </a:spcAft>
              <a:buSzPts val="4700"/>
              <a:buNone/>
              <a:defRPr/>
            </a:lvl4pPr>
            <a:lvl5pPr lvl="4" algn="ctr">
              <a:lnSpc>
                <a:spcPct val="100000"/>
              </a:lnSpc>
              <a:spcBef>
                <a:spcPts val="0"/>
              </a:spcBef>
              <a:spcAft>
                <a:spcPts val="0"/>
              </a:spcAft>
              <a:buSzPts val="4700"/>
              <a:buNone/>
              <a:defRPr/>
            </a:lvl5pPr>
            <a:lvl6pPr lvl="5" algn="ctr">
              <a:lnSpc>
                <a:spcPct val="100000"/>
              </a:lnSpc>
              <a:spcBef>
                <a:spcPts val="0"/>
              </a:spcBef>
              <a:spcAft>
                <a:spcPts val="0"/>
              </a:spcAft>
              <a:buSzPts val="4700"/>
              <a:buNone/>
              <a:defRPr/>
            </a:lvl6pPr>
            <a:lvl7pPr lvl="6" algn="ctr">
              <a:lnSpc>
                <a:spcPct val="100000"/>
              </a:lnSpc>
              <a:spcBef>
                <a:spcPts val="0"/>
              </a:spcBef>
              <a:spcAft>
                <a:spcPts val="0"/>
              </a:spcAft>
              <a:buSzPts val="4700"/>
              <a:buNone/>
              <a:defRPr/>
            </a:lvl7pPr>
            <a:lvl8pPr lvl="7" algn="ctr">
              <a:lnSpc>
                <a:spcPct val="100000"/>
              </a:lnSpc>
              <a:spcBef>
                <a:spcPts val="0"/>
              </a:spcBef>
              <a:spcAft>
                <a:spcPts val="0"/>
              </a:spcAft>
              <a:buSzPts val="4700"/>
              <a:buNone/>
              <a:defRPr/>
            </a:lvl8pPr>
            <a:lvl9pPr lvl="8" algn="ctr">
              <a:lnSpc>
                <a:spcPct val="100000"/>
              </a:lnSpc>
              <a:spcBef>
                <a:spcPts val="0"/>
              </a:spcBef>
              <a:spcAft>
                <a:spcPts val="0"/>
              </a:spcAft>
              <a:buSzPts val="4700"/>
              <a:buNone/>
              <a:defRPr/>
            </a:lvl9pPr>
          </a:lstStyle>
          <a:p/>
        </p:txBody>
      </p:sp>
      <p:sp>
        <p:nvSpPr>
          <p:cNvPr id="207" name="Google Shape;207;p20"/>
          <p:cNvSpPr txBox="1"/>
          <p:nvPr>
            <p:ph idx="1" type="subTitle"/>
          </p:nvPr>
        </p:nvSpPr>
        <p:spPr>
          <a:xfrm>
            <a:off x="950967" y="3620103"/>
            <a:ext cx="4708800" cy="12924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sz="21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grpSp>
        <p:nvGrpSpPr>
          <p:cNvPr id="208" name="Google Shape;208;p20"/>
          <p:cNvGrpSpPr/>
          <p:nvPr/>
        </p:nvGrpSpPr>
        <p:grpSpPr>
          <a:xfrm>
            <a:off x="973467" y="352800"/>
            <a:ext cx="10287200" cy="6152433"/>
            <a:chOff x="730100" y="264600"/>
            <a:chExt cx="7715400" cy="4614325"/>
          </a:xfrm>
        </p:grpSpPr>
        <p:cxnSp>
          <p:nvCxnSpPr>
            <p:cNvPr id="209" name="Google Shape;209;p20"/>
            <p:cNvCxnSpPr/>
            <p:nvPr/>
          </p:nvCxnSpPr>
          <p:spPr>
            <a:xfrm rot="10800000">
              <a:off x="730150" y="4878925"/>
              <a:ext cx="5799900" cy="0"/>
            </a:xfrm>
            <a:prstGeom prst="straightConnector1">
              <a:avLst/>
            </a:prstGeom>
            <a:noFill/>
            <a:ln cap="flat" cmpd="sng" w="9525">
              <a:solidFill>
                <a:schemeClr val="accent1"/>
              </a:solidFill>
              <a:prstDash val="solid"/>
              <a:round/>
              <a:headEnd len="med" w="med" type="oval"/>
              <a:tailEnd len="med" w="med" type="oval"/>
            </a:ln>
          </p:spPr>
        </p:cxnSp>
        <p:cxnSp>
          <p:nvCxnSpPr>
            <p:cNvPr id="210" name="Google Shape;210;p20"/>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211" name="Google Shape;211;p20"/>
          <p:cNvGrpSpPr/>
          <p:nvPr/>
        </p:nvGrpSpPr>
        <p:grpSpPr>
          <a:xfrm>
            <a:off x="279284" y="4520400"/>
            <a:ext cx="11726949" cy="1178900"/>
            <a:chOff x="209463" y="3390300"/>
            <a:chExt cx="8795212" cy="884175"/>
          </a:xfrm>
        </p:grpSpPr>
        <p:sp>
          <p:nvSpPr>
            <p:cNvPr id="212" name="Google Shape;212;p20"/>
            <p:cNvSpPr/>
            <p:nvPr/>
          </p:nvSpPr>
          <p:spPr>
            <a:xfrm>
              <a:off x="8703175" y="33903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nvGrpSpPr>
            <p:cNvPr id="213" name="Google Shape;213;p20"/>
            <p:cNvGrpSpPr/>
            <p:nvPr/>
          </p:nvGrpSpPr>
          <p:grpSpPr>
            <a:xfrm>
              <a:off x="209463" y="3911025"/>
              <a:ext cx="301500" cy="363450"/>
              <a:chOff x="209463" y="978325"/>
              <a:chExt cx="301500" cy="363450"/>
            </a:xfrm>
          </p:grpSpPr>
          <p:sp>
            <p:nvSpPr>
              <p:cNvPr id="214" name="Google Shape;214;p20"/>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215" name="Google Shape;215;p20"/>
              <p:cNvSpPr/>
              <p:nvPr/>
            </p:nvSpPr>
            <p:spPr>
              <a:xfrm>
                <a:off x="209463" y="1040275"/>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6" name="Shape 216"/>
        <p:cNvGrpSpPr/>
        <p:nvPr/>
      </p:nvGrpSpPr>
      <p:grpSpPr>
        <a:xfrm>
          <a:off x="0" y="0"/>
          <a:ext cx="0" cy="0"/>
          <a:chOff x="0" y="0"/>
          <a:chExt cx="0" cy="0"/>
        </a:xfrm>
      </p:grpSpPr>
      <p:sp>
        <p:nvSpPr>
          <p:cNvPr id="217" name="Google Shape;217;p21"/>
          <p:cNvSpPr txBox="1"/>
          <p:nvPr>
            <p:ph type="title"/>
          </p:nvPr>
        </p:nvSpPr>
        <p:spPr>
          <a:xfrm>
            <a:off x="2573167" y="1343333"/>
            <a:ext cx="4760000" cy="23752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800"/>
              <a:buNone/>
              <a:defRPr sz="67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18" name="Google Shape;218;p21"/>
          <p:cNvSpPr txBox="1"/>
          <p:nvPr>
            <p:ph idx="2" type="title"/>
          </p:nvPr>
        </p:nvSpPr>
        <p:spPr>
          <a:xfrm>
            <a:off x="1151963" y="1606867"/>
            <a:ext cx="1201200" cy="1122400"/>
          </a:xfrm>
          <a:prstGeom prst="rect">
            <a:avLst/>
          </a:prstGeom>
          <a:solidFill>
            <a:schemeClr val="dk1"/>
          </a:solid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lt1"/>
              </a:buClr>
              <a:buSzPts val="8000"/>
              <a:buNone/>
              <a:defRPr sz="67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219" name="Google Shape;219;p21"/>
          <p:cNvSpPr txBox="1"/>
          <p:nvPr>
            <p:ph idx="1" type="subTitle"/>
          </p:nvPr>
        </p:nvSpPr>
        <p:spPr>
          <a:xfrm>
            <a:off x="2573167" y="3521339"/>
            <a:ext cx="4760000" cy="8840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sz="21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grpSp>
        <p:nvGrpSpPr>
          <p:cNvPr id="220" name="Google Shape;220;p21"/>
          <p:cNvGrpSpPr/>
          <p:nvPr/>
        </p:nvGrpSpPr>
        <p:grpSpPr>
          <a:xfrm>
            <a:off x="973467" y="352800"/>
            <a:ext cx="10287200" cy="6152433"/>
            <a:chOff x="730100" y="264600"/>
            <a:chExt cx="7715400" cy="4614325"/>
          </a:xfrm>
        </p:grpSpPr>
        <p:cxnSp>
          <p:nvCxnSpPr>
            <p:cNvPr id="221" name="Google Shape;221;p21"/>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222" name="Google Shape;222;p21"/>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223" name="Google Shape;223;p21"/>
          <p:cNvGrpSpPr/>
          <p:nvPr/>
        </p:nvGrpSpPr>
        <p:grpSpPr>
          <a:xfrm>
            <a:off x="279284" y="5214700"/>
            <a:ext cx="402000" cy="484600"/>
            <a:chOff x="209463" y="978325"/>
            <a:chExt cx="301500" cy="363450"/>
          </a:xfrm>
        </p:grpSpPr>
        <p:sp>
          <p:nvSpPr>
            <p:cNvPr id="224" name="Google Shape;224;p21"/>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225" name="Google Shape;225;p21"/>
            <p:cNvSpPr/>
            <p:nvPr/>
          </p:nvSpPr>
          <p:spPr>
            <a:xfrm>
              <a:off x="209463" y="1040275"/>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spTree>
      <p:nvGrpSpPr>
        <p:cNvPr id="20" name="Shape 20"/>
        <p:cNvGrpSpPr/>
        <p:nvPr/>
      </p:nvGrpSpPr>
      <p:grpSpPr>
        <a:xfrm>
          <a:off x="0" y="0"/>
          <a:ext cx="0" cy="0"/>
          <a:chOff x="0" y="0"/>
          <a:chExt cx="0" cy="0"/>
        </a:xfrm>
      </p:grpSpPr>
      <p:sp>
        <p:nvSpPr>
          <p:cNvPr id="21" name="Google Shape;21;p3"/>
          <p:cNvSpPr txBox="1"/>
          <p:nvPr>
            <p:ph type="title"/>
          </p:nvPr>
        </p:nvSpPr>
        <p:spPr>
          <a:xfrm>
            <a:off x="6696222" y="654637"/>
            <a:ext cx="4834500" cy="27744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3600"/>
              <a:buFont typeface="Arial Black"/>
              <a:buNone/>
              <a:defRPr sz="36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 name="Google Shape;22;p3"/>
          <p:cNvSpPr/>
          <p:nvPr>
            <p:ph idx="2" type="pic"/>
          </p:nvPr>
        </p:nvSpPr>
        <p:spPr>
          <a:xfrm>
            <a:off x="1395412" y="653461"/>
            <a:ext cx="4597500" cy="5550000"/>
          </a:xfrm>
          <a:prstGeom prst="rect">
            <a:avLst/>
          </a:prstGeom>
          <a:noFill/>
          <a:ln>
            <a:noFill/>
          </a:ln>
        </p:spPr>
      </p:sp>
      <p:sp>
        <p:nvSpPr>
          <p:cNvPr id="23" name="Google Shape;23;p3"/>
          <p:cNvSpPr txBox="1"/>
          <p:nvPr>
            <p:ph idx="1" type="body"/>
          </p:nvPr>
        </p:nvSpPr>
        <p:spPr>
          <a:xfrm>
            <a:off x="6696221" y="3429000"/>
            <a:ext cx="4834500" cy="27744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dk1"/>
              </a:buClr>
              <a:buSzPts val="2000"/>
              <a:buFont typeface="Avenir"/>
              <a:buNone/>
              <a:defRPr sz="2000" cap="none"/>
            </a:lvl1pPr>
            <a:lvl2pPr indent="-228600" lvl="1" marL="914400" rtl="0" algn="l">
              <a:lnSpc>
                <a:spcPct val="150000"/>
              </a:lnSpc>
              <a:spcBef>
                <a:spcPts val="500"/>
              </a:spcBef>
              <a:spcAft>
                <a:spcPts val="0"/>
              </a:spcAft>
              <a:buClr>
                <a:schemeClr val="dk1"/>
              </a:buClr>
              <a:buSzPts val="2200"/>
              <a:buFont typeface="Avenir"/>
              <a:buNone/>
              <a:defRPr/>
            </a:lvl2pPr>
            <a:lvl3pPr indent="-228600" lvl="2" marL="1371600" rtl="0" algn="l">
              <a:lnSpc>
                <a:spcPct val="150000"/>
              </a:lnSpc>
              <a:spcBef>
                <a:spcPts val="500"/>
              </a:spcBef>
              <a:spcAft>
                <a:spcPts val="0"/>
              </a:spcAft>
              <a:buClr>
                <a:schemeClr val="dk1"/>
              </a:buClr>
              <a:buSzPts val="2000"/>
              <a:buFont typeface="Avenir"/>
              <a:buNone/>
              <a:defRPr/>
            </a:lvl3pPr>
            <a:lvl4pPr indent="-228600" lvl="3" marL="1828800" rtl="0" algn="l">
              <a:lnSpc>
                <a:spcPct val="150000"/>
              </a:lnSpc>
              <a:spcBef>
                <a:spcPts val="500"/>
              </a:spcBef>
              <a:spcAft>
                <a:spcPts val="0"/>
              </a:spcAft>
              <a:buClr>
                <a:schemeClr val="dk1"/>
              </a:buClr>
              <a:buSzPts val="1800"/>
              <a:buFont typeface="Avenir"/>
              <a:buNone/>
              <a:defRPr/>
            </a:lvl4pPr>
            <a:lvl5pPr indent="-228600" lvl="4" marL="2286000" rtl="0" algn="l">
              <a:lnSpc>
                <a:spcPct val="150000"/>
              </a:lnSpc>
              <a:spcBef>
                <a:spcPts val="500"/>
              </a:spcBef>
              <a:spcAft>
                <a:spcPts val="0"/>
              </a:spcAft>
              <a:buClr>
                <a:schemeClr val="dk1"/>
              </a:buClr>
              <a:buSzPts val="1800"/>
              <a:buFont typeface="Avenir"/>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26" name="Shape 226"/>
        <p:cNvGrpSpPr/>
        <p:nvPr/>
      </p:nvGrpSpPr>
      <p:grpSpPr>
        <a:xfrm>
          <a:off x="0" y="0"/>
          <a:ext cx="0" cy="0"/>
          <a:chOff x="0" y="0"/>
          <a:chExt cx="0" cy="0"/>
        </a:xfrm>
      </p:grpSpPr>
      <p:sp>
        <p:nvSpPr>
          <p:cNvPr id="227" name="Google Shape;227;p22"/>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228" name="Google Shape;228;p22"/>
          <p:cNvSpPr txBox="1"/>
          <p:nvPr>
            <p:ph idx="1" type="subTitle"/>
          </p:nvPr>
        </p:nvSpPr>
        <p:spPr>
          <a:xfrm>
            <a:off x="960017" y="3746933"/>
            <a:ext cx="8794800" cy="1979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b="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229" name="Google Shape;229;p22"/>
          <p:cNvSpPr txBox="1"/>
          <p:nvPr>
            <p:ph idx="2" type="subTitle"/>
          </p:nvPr>
        </p:nvSpPr>
        <p:spPr>
          <a:xfrm>
            <a:off x="959984" y="1767467"/>
            <a:ext cx="8794800" cy="1979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b="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grpSp>
        <p:nvGrpSpPr>
          <p:cNvPr id="230" name="Google Shape;230;p22"/>
          <p:cNvGrpSpPr/>
          <p:nvPr/>
        </p:nvGrpSpPr>
        <p:grpSpPr>
          <a:xfrm>
            <a:off x="973467" y="352800"/>
            <a:ext cx="10287200" cy="6152433"/>
            <a:chOff x="730100" y="264600"/>
            <a:chExt cx="7715400" cy="4614325"/>
          </a:xfrm>
        </p:grpSpPr>
        <p:cxnSp>
          <p:nvCxnSpPr>
            <p:cNvPr id="231" name="Google Shape;231;p22"/>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232" name="Google Shape;232;p22"/>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233" name="Google Shape;233;p22"/>
          <p:cNvGrpSpPr/>
          <p:nvPr/>
        </p:nvGrpSpPr>
        <p:grpSpPr>
          <a:xfrm>
            <a:off x="-2985941" y="-1071583"/>
            <a:ext cx="17285691" cy="8541773"/>
            <a:chOff x="-2239455" y="-803688"/>
            <a:chExt cx="12964269" cy="6406330"/>
          </a:xfrm>
        </p:grpSpPr>
        <p:sp>
          <p:nvSpPr>
            <p:cNvPr id="234" name="Google Shape;234;p22"/>
            <p:cNvSpPr/>
            <p:nvPr/>
          </p:nvSpPr>
          <p:spPr>
            <a:xfrm rot="-1431749">
              <a:off x="7898912" y="2558384"/>
              <a:ext cx="2386655" cy="2675874"/>
            </a:xfrm>
            <a:custGeom>
              <a:rect b="b" l="l" r="r" t="t"/>
              <a:pathLst>
                <a:path extrusionOk="0" h="173127" w="136757">
                  <a:moveTo>
                    <a:pt x="134980" y="47878"/>
                  </a:moveTo>
                  <a:cubicBezTo>
                    <a:pt x="130469" y="22474"/>
                    <a:pt x="111781" y="1080"/>
                    <a:pt x="102721" y="26"/>
                  </a:cubicBezTo>
                  <a:cubicBezTo>
                    <a:pt x="93662" y="-1028"/>
                    <a:pt x="90466" y="30760"/>
                    <a:pt x="80623" y="41555"/>
                  </a:cubicBezTo>
                  <a:cubicBezTo>
                    <a:pt x="70781" y="52350"/>
                    <a:pt x="49318" y="52223"/>
                    <a:pt x="43666" y="64796"/>
                  </a:cubicBezTo>
                  <a:cubicBezTo>
                    <a:pt x="38015" y="77369"/>
                    <a:pt x="53953" y="102896"/>
                    <a:pt x="46714" y="116993"/>
                  </a:cubicBezTo>
                  <a:cubicBezTo>
                    <a:pt x="39475" y="131090"/>
                    <a:pt x="2641" y="140687"/>
                    <a:pt x="232" y="149378"/>
                  </a:cubicBezTo>
                  <a:cubicBezTo>
                    <a:pt x="-2177" y="158069"/>
                    <a:pt x="14562" y="165413"/>
                    <a:pt x="32261" y="169139"/>
                  </a:cubicBezTo>
                  <a:cubicBezTo>
                    <a:pt x="49960" y="172865"/>
                    <a:pt x="90172" y="174516"/>
                    <a:pt x="106427" y="171735"/>
                  </a:cubicBezTo>
                  <a:cubicBezTo>
                    <a:pt x="122682" y="168954"/>
                    <a:pt x="125030" y="173095"/>
                    <a:pt x="129789" y="152452"/>
                  </a:cubicBezTo>
                  <a:cubicBezTo>
                    <a:pt x="134548" y="131809"/>
                    <a:pt x="139491" y="73282"/>
                    <a:pt x="134980" y="47878"/>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 name="Google Shape;235;p22"/>
            <p:cNvSpPr/>
            <p:nvPr/>
          </p:nvSpPr>
          <p:spPr>
            <a:xfrm rot="6300042">
              <a:off x="-2526186" y="252487"/>
              <a:ext cx="4210164" cy="2636839"/>
            </a:xfrm>
            <a:custGeom>
              <a:rect b="b" l="l" r="r" t="t"/>
              <a:pathLst>
                <a:path extrusionOk="0" h="139427" w="222619">
                  <a:moveTo>
                    <a:pt x="60518" y="85446"/>
                  </a:moveTo>
                  <a:cubicBezTo>
                    <a:pt x="42723" y="74684"/>
                    <a:pt x="1973" y="65024"/>
                    <a:pt x="83" y="57169"/>
                  </a:cubicBezTo>
                  <a:cubicBezTo>
                    <a:pt x="-1806" y="49314"/>
                    <a:pt x="28822" y="40214"/>
                    <a:pt x="49181" y="38316"/>
                  </a:cubicBezTo>
                  <a:cubicBezTo>
                    <a:pt x="69540" y="36418"/>
                    <a:pt x="103646" y="51474"/>
                    <a:pt x="122238" y="45779"/>
                  </a:cubicBezTo>
                  <a:cubicBezTo>
                    <a:pt x="140830" y="40084"/>
                    <a:pt x="147704" y="10887"/>
                    <a:pt x="160731" y="4144"/>
                  </a:cubicBezTo>
                  <a:cubicBezTo>
                    <a:pt x="173758" y="-2599"/>
                    <a:pt x="190280" y="-320"/>
                    <a:pt x="200402" y="5322"/>
                  </a:cubicBezTo>
                  <a:cubicBezTo>
                    <a:pt x="210524" y="10964"/>
                    <a:pt x="219058" y="25703"/>
                    <a:pt x="221464" y="37996"/>
                  </a:cubicBezTo>
                  <a:cubicBezTo>
                    <a:pt x="223870" y="50290"/>
                    <a:pt x="222903" y="64464"/>
                    <a:pt x="214837" y="79083"/>
                  </a:cubicBezTo>
                  <a:cubicBezTo>
                    <a:pt x="206771" y="93702"/>
                    <a:pt x="186119" y="115666"/>
                    <a:pt x="173066" y="125712"/>
                  </a:cubicBezTo>
                  <a:cubicBezTo>
                    <a:pt x="160013" y="135758"/>
                    <a:pt x="147555" y="140023"/>
                    <a:pt x="136519" y="139361"/>
                  </a:cubicBezTo>
                  <a:cubicBezTo>
                    <a:pt x="125483" y="138699"/>
                    <a:pt x="119519" y="130727"/>
                    <a:pt x="106852" y="121741"/>
                  </a:cubicBezTo>
                  <a:cubicBezTo>
                    <a:pt x="94185" y="112755"/>
                    <a:pt x="78313" y="96208"/>
                    <a:pt x="60518" y="85446"/>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6" name="Google Shape;236;p22"/>
          <p:cNvGrpSpPr/>
          <p:nvPr/>
        </p:nvGrpSpPr>
        <p:grpSpPr>
          <a:xfrm>
            <a:off x="248133" y="460633"/>
            <a:ext cx="11687435" cy="5472900"/>
            <a:chOff x="186100" y="345475"/>
            <a:chExt cx="8765576" cy="4104675"/>
          </a:xfrm>
        </p:grpSpPr>
        <p:sp>
          <p:nvSpPr>
            <p:cNvPr id="237" name="Google Shape;237;p22"/>
            <p:cNvSpPr/>
            <p:nvPr/>
          </p:nvSpPr>
          <p:spPr>
            <a:xfrm>
              <a:off x="274975" y="414865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nvGrpSpPr>
            <p:cNvPr id="238" name="Google Shape;238;p22"/>
            <p:cNvGrpSpPr/>
            <p:nvPr/>
          </p:nvGrpSpPr>
          <p:grpSpPr>
            <a:xfrm flipH="1">
              <a:off x="8566588" y="3188663"/>
              <a:ext cx="385088" cy="301500"/>
              <a:chOff x="328125" y="4302500"/>
              <a:chExt cx="385088" cy="301500"/>
            </a:xfrm>
          </p:grpSpPr>
          <p:sp>
            <p:nvSpPr>
              <p:cNvPr id="239" name="Google Shape;239;p22"/>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240" name="Google Shape;240;p22"/>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241" name="Google Shape;241;p22"/>
            <p:cNvGrpSpPr/>
            <p:nvPr/>
          </p:nvGrpSpPr>
          <p:grpSpPr>
            <a:xfrm flipH="1" rot="-5400000">
              <a:off x="217075" y="314500"/>
              <a:ext cx="301500" cy="363450"/>
              <a:chOff x="209463" y="978325"/>
              <a:chExt cx="301500" cy="363450"/>
            </a:xfrm>
          </p:grpSpPr>
          <p:sp>
            <p:nvSpPr>
              <p:cNvPr id="242" name="Google Shape;242;p22"/>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243" name="Google Shape;243;p22"/>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4" name="Shape 244"/>
        <p:cNvGrpSpPr/>
        <p:nvPr/>
      </p:nvGrpSpPr>
      <p:grpSpPr>
        <a:xfrm>
          <a:off x="0" y="0"/>
          <a:ext cx="0" cy="0"/>
          <a:chOff x="0" y="0"/>
          <a:chExt cx="0" cy="0"/>
        </a:xfrm>
      </p:grpSpPr>
      <p:sp>
        <p:nvSpPr>
          <p:cNvPr id="245" name="Google Shape;245;p23"/>
          <p:cNvSpPr txBox="1"/>
          <p:nvPr>
            <p:ph type="title"/>
          </p:nvPr>
        </p:nvSpPr>
        <p:spPr>
          <a:xfrm>
            <a:off x="960000" y="593367"/>
            <a:ext cx="102812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246" name="Google Shape;246;p23"/>
          <p:cNvSpPr txBox="1"/>
          <p:nvPr>
            <p:ph idx="1" type="subTitle"/>
          </p:nvPr>
        </p:nvSpPr>
        <p:spPr>
          <a:xfrm>
            <a:off x="960000" y="1800533"/>
            <a:ext cx="4736400" cy="39208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100"/>
              <a:buChar char="●"/>
              <a:defRPr sz="2100"/>
            </a:lvl1pPr>
            <a:lvl2pPr lvl="1" algn="ctr">
              <a:lnSpc>
                <a:spcPct val="100000"/>
              </a:lnSpc>
              <a:spcBef>
                <a:spcPts val="0"/>
              </a:spcBef>
              <a:spcAft>
                <a:spcPts val="0"/>
              </a:spcAft>
              <a:buClr>
                <a:srgbClr val="E76A28"/>
              </a:buClr>
              <a:buSzPts val="2100"/>
              <a:buFont typeface="Nunito Light"/>
              <a:buChar char="○"/>
              <a:defRPr/>
            </a:lvl2pPr>
            <a:lvl3pPr lvl="2" algn="ctr">
              <a:lnSpc>
                <a:spcPct val="100000"/>
              </a:lnSpc>
              <a:spcBef>
                <a:spcPts val="2100"/>
              </a:spcBef>
              <a:spcAft>
                <a:spcPts val="0"/>
              </a:spcAft>
              <a:buClr>
                <a:srgbClr val="E76A28"/>
              </a:buClr>
              <a:buSzPts val="2000"/>
              <a:buFont typeface="Nunito Light"/>
              <a:buChar char="■"/>
              <a:defRPr/>
            </a:lvl3pPr>
            <a:lvl4pPr lvl="3" algn="ctr">
              <a:lnSpc>
                <a:spcPct val="100000"/>
              </a:lnSpc>
              <a:spcBef>
                <a:spcPts val="2100"/>
              </a:spcBef>
              <a:spcAft>
                <a:spcPts val="0"/>
              </a:spcAft>
              <a:buClr>
                <a:srgbClr val="E76A28"/>
              </a:buClr>
              <a:buSzPts val="2000"/>
              <a:buFont typeface="Nunito Light"/>
              <a:buChar char="●"/>
              <a:defRPr/>
            </a:lvl4pPr>
            <a:lvl5pPr lvl="4" algn="ctr">
              <a:lnSpc>
                <a:spcPct val="100000"/>
              </a:lnSpc>
              <a:spcBef>
                <a:spcPts val="2100"/>
              </a:spcBef>
              <a:spcAft>
                <a:spcPts val="0"/>
              </a:spcAft>
              <a:buClr>
                <a:srgbClr val="E76A28"/>
              </a:buClr>
              <a:buSzPts val="1900"/>
              <a:buFont typeface="Nunito Light"/>
              <a:buChar char="○"/>
              <a:defRPr/>
            </a:lvl5pPr>
            <a:lvl6pPr lvl="5" algn="ctr">
              <a:lnSpc>
                <a:spcPct val="100000"/>
              </a:lnSpc>
              <a:spcBef>
                <a:spcPts val="2100"/>
              </a:spcBef>
              <a:spcAft>
                <a:spcPts val="0"/>
              </a:spcAft>
              <a:buClr>
                <a:srgbClr val="999999"/>
              </a:buClr>
              <a:buSzPts val="1900"/>
              <a:buFont typeface="Nunito Light"/>
              <a:buChar char="■"/>
              <a:defRPr/>
            </a:lvl6pPr>
            <a:lvl7pPr lvl="6" algn="ctr">
              <a:lnSpc>
                <a:spcPct val="100000"/>
              </a:lnSpc>
              <a:spcBef>
                <a:spcPts val="2100"/>
              </a:spcBef>
              <a:spcAft>
                <a:spcPts val="0"/>
              </a:spcAft>
              <a:buClr>
                <a:srgbClr val="999999"/>
              </a:buClr>
              <a:buSzPts val="1700"/>
              <a:buFont typeface="Nunito Light"/>
              <a:buChar char="●"/>
              <a:defRPr/>
            </a:lvl7pPr>
            <a:lvl8pPr lvl="7" algn="ctr">
              <a:lnSpc>
                <a:spcPct val="100000"/>
              </a:lnSpc>
              <a:spcBef>
                <a:spcPts val="2100"/>
              </a:spcBef>
              <a:spcAft>
                <a:spcPts val="0"/>
              </a:spcAft>
              <a:buClr>
                <a:srgbClr val="999999"/>
              </a:buClr>
              <a:buSzPts val="1700"/>
              <a:buFont typeface="Nunito Light"/>
              <a:buChar char="○"/>
              <a:defRPr/>
            </a:lvl8pPr>
            <a:lvl9pPr lvl="8" algn="ctr">
              <a:lnSpc>
                <a:spcPct val="100000"/>
              </a:lnSpc>
              <a:spcBef>
                <a:spcPts val="2100"/>
              </a:spcBef>
              <a:spcAft>
                <a:spcPts val="2100"/>
              </a:spcAft>
              <a:buClr>
                <a:srgbClr val="999999"/>
              </a:buClr>
              <a:buSzPts val="1900"/>
              <a:buFont typeface="Nunito Light"/>
              <a:buChar char="■"/>
              <a:defRPr/>
            </a:lvl9pPr>
          </a:lstStyle>
          <a:p/>
        </p:txBody>
      </p:sp>
      <p:grpSp>
        <p:nvGrpSpPr>
          <p:cNvPr id="247" name="Google Shape;247;p23"/>
          <p:cNvGrpSpPr/>
          <p:nvPr/>
        </p:nvGrpSpPr>
        <p:grpSpPr>
          <a:xfrm>
            <a:off x="973467" y="352800"/>
            <a:ext cx="10287200" cy="6152433"/>
            <a:chOff x="730100" y="264600"/>
            <a:chExt cx="7715400" cy="4614325"/>
          </a:xfrm>
        </p:grpSpPr>
        <p:cxnSp>
          <p:nvCxnSpPr>
            <p:cNvPr id="248" name="Google Shape;248;p23"/>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249" name="Google Shape;249;p23"/>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sp>
        <p:nvSpPr>
          <p:cNvPr id="250" name="Google Shape;250;p23"/>
          <p:cNvSpPr/>
          <p:nvPr/>
        </p:nvSpPr>
        <p:spPr>
          <a:xfrm rot="1851828">
            <a:off x="-2746247" y="46357"/>
            <a:ext cx="3715272" cy="3563461"/>
          </a:xfrm>
          <a:custGeom>
            <a:rect b="b" l="l" r="r" t="t"/>
            <a:pathLst>
              <a:path extrusionOk="0" h="178263" w="185884">
                <a:moveTo>
                  <a:pt x="172863" y="94768"/>
                </a:moveTo>
                <a:cubicBezTo>
                  <a:pt x="168870" y="75915"/>
                  <a:pt x="168084" y="53329"/>
                  <a:pt x="158330" y="42135"/>
                </a:cubicBezTo>
                <a:cubicBezTo>
                  <a:pt x="148576" y="30941"/>
                  <a:pt x="129919" y="34607"/>
                  <a:pt x="114338" y="27602"/>
                </a:cubicBezTo>
                <a:cubicBezTo>
                  <a:pt x="98758" y="20597"/>
                  <a:pt x="81737" y="-1726"/>
                  <a:pt x="64847" y="107"/>
                </a:cubicBezTo>
                <a:cubicBezTo>
                  <a:pt x="47957" y="1940"/>
                  <a:pt x="23540" y="16342"/>
                  <a:pt x="13000" y="38600"/>
                </a:cubicBezTo>
                <a:cubicBezTo>
                  <a:pt x="2460" y="60858"/>
                  <a:pt x="-2908" y="111199"/>
                  <a:pt x="1609" y="133653"/>
                </a:cubicBezTo>
                <a:cubicBezTo>
                  <a:pt x="6126" y="156107"/>
                  <a:pt x="22230" y="166319"/>
                  <a:pt x="40102" y="173324"/>
                </a:cubicBezTo>
                <a:cubicBezTo>
                  <a:pt x="57974" y="180329"/>
                  <a:pt x="85141" y="178692"/>
                  <a:pt x="108839" y="175681"/>
                </a:cubicBezTo>
                <a:cubicBezTo>
                  <a:pt x="132537" y="172670"/>
                  <a:pt x="171619" y="168742"/>
                  <a:pt x="182290" y="155256"/>
                </a:cubicBezTo>
                <a:cubicBezTo>
                  <a:pt x="192961" y="141771"/>
                  <a:pt x="176856" y="113622"/>
                  <a:pt x="172863" y="94768"/>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p23"/>
          <p:cNvSpPr/>
          <p:nvPr/>
        </p:nvSpPr>
        <p:spPr>
          <a:xfrm>
            <a:off x="229833" y="1437333"/>
            <a:ext cx="402000" cy="4020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52" name="Shape 252"/>
        <p:cNvGrpSpPr/>
        <p:nvPr/>
      </p:nvGrpSpPr>
      <p:grpSpPr>
        <a:xfrm>
          <a:off x="0" y="0"/>
          <a:ext cx="0" cy="0"/>
          <a:chOff x="0" y="0"/>
          <a:chExt cx="0" cy="0"/>
        </a:xfrm>
      </p:grpSpPr>
      <p:sp>
        <p:nvSpPr>
          <p:cNvPr id="253" name="Google Shape;253;p24"/>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254" name="Google Shape;254;p24"/>
          <p:cNvSpPr txBox="1"/>
          <p:nvPr>
            <p:ph idx="1" type="subTitle"/>
          </p:nvPr>
        </p:nvSpPr>
        <p:spPr>
          <a:xfrm>
            <a:off x="6496981" y="3494300"/>
            <a:ext cx="3656400" cy="1347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b="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255" name="Google Shape;255;p24"/>
          <p:cNvSpPr txBox="1"/>
          <p:nvPr>
            <p:ph idx="2" type="subTitle"/>
          </p:nvPr>
        </p:nvSpPr>
        <p:spPr>
          <a:xfrm>
            <a:off x="2038615" y="3494300"/>
            <a:ext cx="3656400" cy="1347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b="0"/>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256" name="Google Shape;256;p24"/>
          <p:cNvSpPr txBox="1"/>
          <p:nvPr>
            <p:ph idx="3" type="subTitle"/>
          </p:nvPr>
        </p:nvSpPr>
        <p:spPr>
          <a:xfrm>
            <a:off x="2038615" y="2816267"/>
            <a:ext cx="3656400" cy="7452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257" name="Google Shape;257;p24"/>
          <p:cNvSpPr txBox="1"/>
          <p:nvPr>
            <p:ph idx="4" type="subTitle"/>
          </p:nvPr>
        </p:nvSpPr>
        <p:spPr>
          <a:xfrm>
            <a:off x="6496985" y="2816267"/>
            <a:ext cx="3656400" cy="7452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grpSp>
        <p:nvGrpSpPr>
          <p:cNvPr id="258" name="Google Shape;258;p24"/>
          <p:cNvGrpSpPr/>
          <p:nvPr/>
        </p:nvGrpSpPr>
        <p:grpSpPr>
          <a:xfrm>
            <a:off x="973467" y="352800"/>
            <a:ext cx="10287200" cy="6152433"/>
            <a:chOff x="730100" y="264600"/>
            <a:chExt cx="7715400" cy="4614325"/>
          </a:xfrm>
        </p:grpSpPr>
        <p:cxnSp>
          <p:nvCxnSpPr>
            <p:cNvPr id="259" name="Google Shape;259;p24"/>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260" name="Google Shape;260;p24"/>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261" name="Google Shape;261;p24"/>
          <p:cNvGrpSpPr/>
          <p:nvPr/>
        </p:nvGrpSpPr>
        <p:grpSpPr>
          <a:xfrm>
            <a:off x="-645567" y="-394429"/>
            <a:ext cx="14043234" cy="7663919"/>
            <a:chOff x="-484176" y="-295822"/>
            <a:chExt cx="10532426" cy="5747940"/>
          </a:xfrm>
        </p:grpSpPr>
        <p:sp>
          <p:nvSpPr>
            <p:cNvPr id="262" name="Google Shape;262;p24"/>
            <p:cNvSpPr/>
            <p:nvPr/>
          </p:nvSpPr>
          <p:spPr>
            <a:xfrm flipH="1" rot="5400000">
              <a:off x="7337292" y="986416"/>
              <a:ext cx="3993196" cy="1428720"/>
            </a:xfrm>
            <a:custGeom>
              <a:rect b="b" l="l" r="r" t="t"/>
              <a:pathLst>
                <a:path extrusionOk="0" h="118076" w="276585">
                  <a:moveTo>
                    <a:pt x="266191" y="80557"/>
                  </a:moveTo>
                  <a:cubicBezTo>
                    <a:pt x="259061" y="98187"/>
                    <a:pt x="245294" y="117156"/>
                    <a:pt x="232481" y="118057"/>
                  </a:cubicBezTo>
                  <a:cubicBezTo>
                    <a:pt x="219669" y="118958"/>
                    <a:pt x="207247" y="87005"/>
                    <a:pt x="189316" y="85963"/>
                  </a:cubicBezTo>
                  <a:cubicBezTo>
                    <a:pt x="171385" y="84921"/>
                    <a:pt x="145612" y="108706"/>
                    <a:pt x="124894" y="111805"/>
                  </a:cubicBezTo>
                  <a:cubicBezTo>
                    <a:pt x="104177" y="114904"/>
                    <a:pt x="85635" y="106943"/>
                    <a:pt x="65011" y="104558"/>
                  </a:cubicBezTo>
                  <a:cubicBezTo>
                    <a:pt x="44388" y="102173"/>
                    <a:pt x="-8441" y="111215"/>
                    <a:pt x="1153" y="97494"/>
                  </a:cubicBezTo>
                  <a:cubicBezTo>
                    <a:pt x="10747" y="83774"/>
                    <a:pt x="91895" y="34208"/>
                    <a:pt x="122573" y="22235"/>
                  </a:cubicBezTo>
                  <a:cubicBezTo>
                    <a:pt x="153251" y="10262"/>
                    <a:pt x="165366" y="29185"/>
                    <a:pt x="185220" y="25657"/>
                  </a:cubicBezTo>
                  <a:cubicBezTo>
                    <a:pt x="205074" y="22130"/>
                    <a:pt x="226692" y="3300"/>
                    <a:pt x="241699" y="1070"/>
                  </a:cubicBezTo>
                  <a:cubicBezTo>
                    <a:pt x="256706" y="-1159"/>
                    <a:pt x="271180" y="-968"/>
                    <a:pt x="275262" y="12280"/>
                  </a:cubicBezTo>
                  <a:cubicBezTo>
                    <a:pt x="279344" y="25528"/>
                    <a:pt x="273321" y="62928"/>
                    <a:pt x="266191" y="80557"/>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 name="Google Shape;263;p24"/>
            <p:cNvSpPr/>
            <p:nvPr/>
          </p:nvSpPr>
          <p:spPr>
            <a:xfrm rot="5400000">
              <a:off x="-2388109" y="2539684"/>
              <a:ext cx="4816367" cy="1008500"/>
            </a:xfrm>
            <a:custGeom>
              <a:rect b="b" l="l" r="r" t="t"/>
              <a:pathLst>
                <a:path extrusionOk="0" h="40340" w="381570">
                  <a:moveTo>
                    <a:pt x="339316" y="39232"/>
                  </a:moveTo>
                  <a:cubicBezTo>
                    <a:pt x="358708" y="35551"/>
                    <a:pt x="380207" y="18233"/>
                    <a:pt x="381520" y="13580"/>
                  </a:cubicBezTo>
                  <a:cubicBezTo>
                    <a:pt x="382833" y="8928"/>
                    <a:pt x="358258" y="13580"/>
                    <a:pt x="347193" y="11317"/>
                  </a:cubicBezTo>
                  <a:cubicBezTo>
                    <a:pt x="336128" y="9054"/>
                    <a:pt x="326759" y="0"/>
                    <a:pt x="315128" y="0"/>
                  </a:cubicBezTo>
                  <a:cubicBezTo>
                    <a:pt x="303497" y="0"/>
                    <a:pt x="292747" y="11066"/>
                    <a:pt x="277406" y="11317"/>
                  </a:cubicBezTo>
                  <a:cubicBezTo>
                    <a:pt x="262066" y="11569"/>
                    <a:pt x="236909" y="1132"/>
                    <a:pt x="223085" y="1509"/>
                  </a:cubicBezTo>
                  <a:cubicBezTo>
                    <a:pt x="209261" y="1886"/>
                    <a:pt x="211751" y="13769"/>
                    <a:pt x="194461" y="13580"/>
                  </a:cubicBezTo>
                  <a:cubicBezTo>
                    <a:pt x="177171" y="13391"/>
                    <a:pt x="141729" y="817"/>
                    <a:pt x="119347" y="377"/>
                  </a:cubicBezTo>
                  <a:cubicBezTo>
                    <a:pt x="96965" y="-63"/>
                    <a:pt x="78456" y="5092"/>
                    <a:pt x="60168" y="10939"/>
                  </a:cubicBezTo>
                  <a:cubicBezTo>
                    <a:pt x="41880" y="16786"/>
                    <a:pt x="-24548" y="31338"/>
                    <a:pt x="9619" y="35459"/>
                  </a:cubicBezTo>
                  <a:cubicBezTo>
                    <a:pt x="43786" y="39580"/>
                    <a:pt x="210220" y="35036"/>
                    <a:pt x="265169" y="35665"/>
                  </a:cubicBezTo>
                  <a:cubicBezTo>
                    <a:pt x="320119" y="36294"/>
                    <a:pt x="319924" y="42913"/>
                    <a:pt x="339316" y="39232"/>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4" name="Google Shape;264;p24"/>
          <p:cNvGrpSpPr/>
          <p:nvPr/>
        </p:nvGrpSpPr>
        <p:grpSpPr>
          <a:xfrm>
            <a:off x="214500" y="2274933"/>
            <a:ext cx="11559601" cy="3557884"/>
            <a:chOff x="160875" y="1706200"/>
            <a:chExt cx="8669701" cy="2668413"/>
          </a:xfrm>
        </p:grpSpPr>
        <p:grpSp>
          <p:nvGrpSpPr>
            <p:cNvPr id="265" name="Google Shape;265;p24"/>
            <p:cNvGrpSpPr/>
            <p:nvPr/>
          </p:nvGrpSpPr>
          <p:grpSpPr>
            <a:xfrm flipH="1">
              <a:off x="8445488" y="4073113"/>
              <a:ext cx="385088" cy="301500"/>
              <a:chOff x="328125" y="4302500"/>
              <a:chExt cx="385088" cy="301500"/>
            </a:xfrm>
          </p:grpSpPr>
          <p:sp>
            <p:nvSpPr>
              <p:cNvPr id="266" name="Google Shape;266;p24"/>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267" name="Google Shape;267;p24"/>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268" name="Google Shape;268;p24"/>
            <p:cNvGrpSpPr/>
            <p:nvPr/>
          </p:nvGrpSpPr>
          <p:grpSpPr>
            <a:xfrm flipH="1" rot="-5400000">
              <a:off x="191850" y="1675225"/>
              <a:ext cx="301500" cy="363450"/>
              <a:chOff x="209463" y="978325"/>
              <a:chExt cx="301500" cy="363450"/>
            </a:xfrm>
          </p:grpSpPr>
          <p:sp>
            <p:nvSpPr>
              <p:cNvPr id="269" name="Google Shape;269;p24"/>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270" name="Google Shape;270;p24"/>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71" name="Shape 271"/>
        <p:cNvGrpSpPr/>
        <p:nvPr/>
      </p:nvGrpSpPr>
      <p:grpSpPr>
        <a:xfrm>
          <a:off x="0" y="0"/>
          <a:ext cx="0" cy="0"/>
          <a:chOff x="0" y="0"/>
          <a:chExt cx="0" cy="0"/>
        </a:xfrm>
      </p:grpSpPr>
      <p:sp>
        <p:nvSpPr>
          <p:cNvPr id="272" name="Google Shape;272;p25"/>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273" name="Google Shape;273;p25"/>
          <p:cNvSpPr txBox="1"/>
          <p:nvPr>
            <p:ph idx="1" type="subTitle"/>
          </p:nvPr>
        </p:nvSpPr>
        <p:spPr>
          <a:xfrm>
            <a:off x="1176167" y="3495609"/>
            <a:ext cx="2974400" cy="1159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274" name="Google Shape;274;p25"/>
          <p:cNvSpPr txBox="1"/>
          <p:nvPr>
            <p:ph idx="2" type="subTitle"/>
          </p:nvPr>
        </p:nvSpPr>
        <p:spPr>
          <a:xfrm>
            <a:off x="4608800" y="3495609"/>
            <a:ext cx="2974400" cy="1159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275" name="Google Shape;275;p25"/>
          <p:cNvSpPr txBox="1"/>
          <p:nvPr>
            <p:ph idx="3" type="subTitle"/>
          </p:nvPr>
        </p:nvSpPr>
        <p:spPr>
          <a:xfrm>
            <a:off x="8041433" y="3495609"/>
            <a:ext cx="2974400" cy="1159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276" name="Google Shape;276;p25"/>
          <p:cNvSpPr txBox="1"/>
          <p:nvPr>
            <p:ph idx="4" type="subTitle"/>
          </p:nvPr>
        </p:nvSpPr>
        <p:spPr>
          <a:xfrm>
            <a:off x="1176167" y="2860200"/>
            <a:ext cx="2974400" cy="7036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277" name="Google Shape;277;p25"/>
          <p:cNvSpPr txBox="1"/>
          <p:nvPr>
            <p:ph idx="5" type="subTitle"/>
          </p:nvPr>
        </p:nvSpPr>
        <p:spPr>
          <a:xfrm>
            <a:off x="4608800" y="2860200"/>
            <a:ext cx="2974400" cy="7036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278" name="Google Shape;278;p25"/>
          <p:cNvSpPr txBox="1"/>
          <p:nvPr>
            <p:ph idx="6" type="subTitle"/>
          </p:nvPr>
        </p:nvSpPr>
        <p:spPr>
          <a:xfrm>
            <a:off x="8041433" y="2860200"/>
            <a:ext cx="2974400" cy="7036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grpSp>
        <p:nvGrpSpPr>
          <p:cNvPr id="279" name="Google Shape;279;p25"/>
          <p:cNvGrpSpPr/>
          <p:nvPr/>
        </p:nvGrpSpPr>
        <p:grpSpPr>
          <a:xfrm>
            <a:off x="973467" y="352800"/>
            <a:ext cx="10287200" cy="6152433"/>
            <a:chOff x="730100" y="264600"/>
            <a:chExt cx="7715400" cy="4614325"/>
          </a:xfrm>
        </p:grpSpPr>
        <p:cxnSp>
          <p:nvCxnSpPr>
            <p:cNvPr id="280" name="Google Shape;280;p25"/>
            <p:cNvCxnSpPr/>
            <p:nvPr/>
          </p:nvCxnSpPr>
          <p:spPr>
            <a:xfrm rot="10800000">
              <a:off x="730200" y="4878925"/>
              <a:ext cx="5276700" cy="0"/>
            </a:xfrm>
            <a:prstGeom prst="straightConnector1">
              <a:avLst/>
            </a:prstGeom>
            <a:noFill/>
            <a:ln cap="flat" cmpd="sng" w="9525">
              <a:solidFill>
                <a:schemeClr val="accent1"/>
              </a:solidFill>
              <a:prstDash val="solid"/>
              <a:round/>
              <a:headEnd len="med" w="med" type="oval"/>
              <a:tailEnd len="med" w="med" type="oval"/>
            </a:ln>
          </p:spPr>
        </p:cxnSp>
        <p:cxnSp>
          <p:nvCxnSpPr>
            <p:cNvPr id="281" name="Google Shape;281;p25"/>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282" name="Google Shape;282;p25"/>
          <p:cNvGrpSpPr/>
          <p:nvPr/>
        </p:nvGrpSpPr>
        <p:grpSpPr>
          <a:xfrm>
            <a:off x="-2357710" y="510869"/>
            <a:ext cx="16440912" cy="8596284"/>
            <a:chOff x="-1768282" y="383152"/>
            <a:chExt cx="12330684" cy="6447213"/>
          </a:xfrm>
        </p:grpSpPr>
        <p:sp>
          <p:nvSpPr>
            <p:cNvPr id="283" name="Google Shape;283;p25"/>
            <p:cNvSpPr/>
            <p:nvPr/>
          </p:nvSpPr>
          <p:spPr>
            <a:xfrm rot="-472317">
              <a:off x="6191797" y="3917834"/>
              <a:ext cx="4209882" cy="2636662"/>
            </a:xfrm>
            <a:custGeom>
              <a:rect b="b" l="l" r="r" t="t"/>
              <a:pathLst>
                <a:path extrusionOk="0" h="139427" w="222619">
                  <a:moveTo>
                    <a:pt x="60518" y="85446"/>
                  </a:moveTo>
                  <a:cubicBezTo>
                    <a:pt x="42723" y="74684"/>
                    <a:pt x="1973" y="65024"/>
                    <a:pt x="83" y="57169"/>
                  </a:cubicBezTo>
                  <a:cubicBezTo>
                    <a:pt x="-1806" y="49314"/>
                    <a:pt x="28822" y="40214"/>
                    <a:pt x="49181" y="38316"/>
                  </a:cubicBezTo>
                  <a:cubicBezTo>
                    <a:pt x="69540" y="36418"/>
                    <a:pt x="103646" y="51474"/>
                    <a:pt x="122238" y="45779"/>
                  </a:cubicBezTo>
                  <a:cubicBezTo>
                    <a:pt x="140830" y="40084"/>
                    <a:pt x="147704" y="10887"/>
                    <a:pt x="160731" y="4144"/>
                  </a:cubicBezTo>
                  <a:cubicBezTo>
                    <a:pt x="173758" y="-2599"/>
                    <a:pt x="190280" y="-320"/>
                    <a:pt x="200402" y="5322"/>
                  </a:cubicBezTo>
                  <a:cubicBezTo>
                    <a:pt x="210524" y="10964"/>
                    <a:pt x="219058" y="25703"/>
                    <a:pt x="221464" y="37996"/>
                  </a:cubicBezTo>
                  <a:cubicBezTo>
                    <a:pt x="223870" y="50290"/>
                    <a:pt x="222903" y="64464"/>
                    <a:pt x="214837" y="79083"/>
                  </a:cubicBezTo>
                  <a:cubicBezTo>
                    <a:pt x="206771" y="93702"/>
                    <a:pt x="186119" y="115666"/>
                    <a:pt x="173066" y="125712"/>
                  </a:cubicBezTo>
                  <a:cubicBezTo>
                    <a:pt x="160013" y="135758"/>
                    <a:pt x="147555" y="140023"/>
                    <a:pt x="136519" y="139361"/>
                  </a:cubicBezTo>
                  <a:cubicBezTo>
                    <a:pt x="125483" y="138699"/>
                    <a:pt x="119519" y="130727"/>
                    <a:pt x="106852" y="121741"/>
                  </a:cubicBezTo>
                  <a:cubicBezTo>
                    <a:pt x="94185" y="112755"/>
                    <a:pt x="78313" y="96208"/>
                    <a:pt x="60518" y="85446"/>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4" name="Google Shape;284;p25"/>
            <p:cNvSpPr/>
            <p:nvPr/>
          </p:nvSpPr>
          <p:spPr>
            <a:xfrm rot="3048875">
              <a:off x="-1295156" y="822783"/>
              <a:ext cx="2213695" cy="2272290"/>
            </a:xfrm>
            <a:custGeom>
              <a:rect b="b" l="l" r="r" t="t"/>
              <a:pathLst>
                <a:path extrusionOk="0" h="180365" w="175714">
                  <a:moveTo>
                    <a:pt x="168" y="55550"/>
                  </a:moveTo>
                  <a:cubicBezTo>
                    <a:pt x="1453" y="39114"/>
                    <a:pt x="6373" y="32949"/>
                    <a:pt x="15998" y="23750"/>
                  </a:cubicBezTo>
                  <a:cubicBezTo>
                    <a:pt x="25624" y="14551"/>
                    <a:pt x="44780" y="-2685"/>
                    <a:pt x="57921" y="355"/>
                  </a:cubicBezTo>
                  <a:cubicBezTo>
                    <a:pt x="71062" y="3395"/>
                    <a:pt x="87969" y="28570"/>
                    <a:pt x="94843" y="41990"/>
                  </a:cubicBezTo>
                  <a:cubicBezTo>
                    <a:pt x="101717" y="55410"/>
                    <a:pt x="86821" y="74545"/>
                    <a:pt x="99163" y="80875"/>
                  </a:cubicBezTo>
                  <a:cubicBezTo>
                    <a:pt x="111505" y="87205"/>
                    <a:pt x="157306" y="68896"/>
                    <a:pt x="168894" y="79972"/>
                  </a:cubicBezTo>
                  <a:cubicBezTo>
                    <a:pt x="180482" y="91048"/>
                    <a:pt x="175155" y="131459"/>
                    <a:pt x="168690" y="147330"/>
                  </a:cubicBezTo>
                  <a:cubicBezTo>
                    <a:pt x="162225" y="163201"/>
                    <a:pt x="148451" y="169898"/>
                    <a:pt x="130106" y="175197"/>
                  </a:cubicBezTo>
                  <a:cubicBezTo>
                    <a:pt x="111761" y="180496"/>
                    <a:pt x="77299" y="181556"/>
                    <a:pt x="58619" y="179125"/>
                  </a:cubicBezTo>
                  <a:cubicBezTo>
                    <a:pt x="39939" y="176694"/>
                    <a:pt x="26417" y="170068"/>
                    <a:pt x="18028" y="160609"/>
                  </a:cubicBezTo>
                  <a:cubicBezTo>
                    <a:pt x="9639" y="151150"/>
                    <a:pt x="11263" y="139879"/>
                    <a:pt x="8286" y="122369"/>
                  </a:cubicBezTo>
                  <a:cubicBezTo>
                    <a:pt x="5309" y="104859"/>
                    <a:pt x="-1117" y="71987"/>
                    <a:pt x="168" y="55550"/>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85" name="Google Shape;285;p25"/>
          <p:cNvGrpSpPr/>
          <p:nvPr/>
        </p:nvGrpSpPr>
        <p:grpSpPr>
          <a:xfrm>
            <a:off x="121133" y="1884833"/>
            <a:ext cx="11777400" cy="4821384"/>
            <a:chOff x="90850" y="1413625"/>
            <a:chExt cx="8833050" cy="3616038"/>
          </a:xfrm>
        </p:grpSpPr>
        <p:sp>
          <p:nvSpPr>
            <p:cNvPr id="286" name="Google Shape;286;p25"/>
            <p:cNvSpPr/>
            <p:nvPr/>
          </p:nvSpPr>
          <p:spPr>
            <a:xfrm>
              <a:off x="8622400" y="14136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nvGrpSpPr>
            <p:cNvPr id="287" name="Google Shape;287;p25"/>
            <p:cNvGrpSpPr/>
            <p:nvPr/>
          </p:nvGrpSpPr>
          <p:grpSpPr>
            <a:xfrm flipH="1">
              <a:off x="6484688" y="4728163"/>
              <a:ext cx="385088" cy="301500"/>
              <a:chOff x="328125" y="4302500"/>
              <a:chExt cx="385088" cy="301500"/>
            </a:xfrm>
          </p:grpSpPr>
          <p:sp>
            <p:nvSpPr>
              <p:cNvPr id="288" name="Google Shape;288;p25"/>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289" name="Google Shape;289;p25"/>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290" name="Google Shape;290;p25"/>
            <p:cNvGrpSpPr/>
            <p:nvPr/>
          </p:nvGrpSpPr>
          <p:grpSpPr>
            <a:xfrm flipH="1" rot="-5400000">
              <a:off x="121825" y="3309500"/>
              <a:ext cx="301500" cy="363450"/>
              <a:chOff x="209463" y="978325"/>
              <a:chExt cx="301500" cy="363450"/>
            </a:xfrm>
          </p:grpSpPr>
          <p:sp>
            <p:nvSpPr>
              <p:cNvPr id="291" name="Google Shape;291;p25"/>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292" name="Google Shape;292;p25"/>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93" name="Shape 293"/>
        <p:cNvGrpSpPr/>
        <p:nvPr/>
      </p:nvGrpSpPr>
      <p:grpSpPr>
        <a:xfrm>
          <a:off x="0" y="0"/>
          <a:ext cx="0" cy="0"/>
          <a:chOff x="0" y="0"/>
          <a:chExt cx="0" cy="0"/>
        </a:xfrm>
      </p:grpSpPr>
      <p:sp>
        <p:nvSpPr>
          <p:cNvPr id="294" name="Google Shape;294;p26"/>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295" name="Google Shape;295;p26"/>
          <p:cNvSpPr txBox="1"/>
          <p:nvPr>
            <p:ph idx="1" type="subTitle"/>
          </p:nvPr>
        </p:nvSpPr>
        <p:spPr>
          <a:xfrm>
            <a:off x="2652475" y="2849949"/>
            <a:ext cx="2637600" cy="887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296" name="Google Shape;296;p26"/>
          <p:cNvSpPr txBox="1"/>
          <p:nvPr>
            <p:ph idx="2" type="subTitle"/>
          </p:nvPr>
        </p:nvSpPr>
        <p:spPr>
          <a:xfrm>
            <a:off x="6901913" y="2849949"/>
            <a:ext cx="2637600" cy="887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297" name="Google Shape;297;p26"/>
          <p:cNvSpPr txBox="1"/>
          <p:nvPr>
            <p:ph idx="3" type="subTitle"/>
          </p:nvPr>
        </p:nvSpPr>
        <p:spPr>
          <a:xfrm>
            <a:off x="2652475" y="4761149"/>
            <a:ext cx="2637600" cy="887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298" name="Google Shape;298;p26"/>
          <p:cNvSpPr txBox="1"/>
          <p:nvPr>
            <p:ph idx="4" type="subTitle"/>
          </p:nvPr>
        </p:nvSpPr>
        <p:spPr>
          <a:xfrm>
            <a:off x="6901913" y="4761149"/>
            <a:ext cx="2637600" cy="887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299" name="Google Shape;299;p26"/>
          <p:cNvSpPr txBox="1"/>
          <p:nvPr>
            <p:ph idx="5" type="subTitle"/>
          </p:nvPr>
        </p:nvSpPr>
        <p:spPr>
          <a:xfrm>
            <a:off x="2652492" y="2264900"/>
            <a:ext cx="2637600" cy="6512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300" name="Google Shape;300;p26"/>
          <p:cNvSpPr txBox="1"/>
          <p:nvPr>
            <p:ph idx="6" type="subTitle"/>
          </p:nvPr>
        </p:nvSpPr>
        <p:spPr>
          <a:xfrm>
            <a:off x="2652492" y="4176100"/>
            <a:ext cx="2637600" cy="6512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301" name="Google Shape;301;p26"/>
          <p:cNvSpPr txBox="1"/>
          <p:nvPr>
            <p:ph idx="7" type="subTitle"/>
          </p:nvPr>
        </p:nvSpPr>
        <p:spPr>
          <a:xfrm>
            <a:off x="6901925" y="2264900"/>
            <a:ext cx="2637600" cy="6512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302" name="Google Shape;302;p26"/>
          <p:cNvSpPr txBox="1"/>
          <p:nvPr>
            <p:ph idx="8" type="subTitle"/>
          </p:nvPr>
        </p:nvSpPr>
        <p:spPr>
          <a:xfrm>
            <a:off x="6901925" y="4176100"/>
            <a:ext cx="2637600" cy="6512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grpSp>
        <p:nvGrpSpPr>
          <p:cNvPr id="303" name="Google Shape;303;p26"/>
          <p:cNvGrpSpPr/>
          <p:nvPr/>
        </p:nvGrpSpPr>
        <p:grpSpPr>
          <a:xfrm>
            <a:off x="973467" y="352800"/>
            <a:ext cx="10287200" cy="6152433"/>
            <a:chOff x="730100" y="264600"/>
            <a:chExt cx="7715400" cy="4614325"/>
          </a:xfrm>
        </p:grpSpPr>
        <p:cxnSp>
          <p:nvCxnSpPr>
            <p:cNvPr id="304" name="Google Shape;304;p26"/>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305" name="Google Shape;305;p26"/>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306" name="Google Shape;306;p26"/>
          <p:cNvGrpSpPr/>
          <p:nvPr/>
        </p:nvGrpSpPr>
        <p:grpSpPr>
          <a:xfrm>
            <a:off x="-3981053" y="-807963"/>
            <a:ext cx="20868453" cy="8766924"/>
            <a:chOff x="-2944965" y="-592372"/>
            <a:chExt cx="15651340" cy="6575193"/>
          </a:xfrm>
        </p:grpSpPr>
        <p:sp>
          <p:nvSpPr>
            <p:cNvPr id="307" name="Google Shape;307;p26"/>
            <p:cNvSpPr/>
            <p:nvPr/>
          </p:nvSpPr>
          <p:spPr>
            <a:xfrm rot="3440385">
              <a:off x="-2378467" y="1941694"/>
              <a:ext cx="3569494" cy="3297586"/>
            </a:xfrm>
            <a:custGeom>
              <a:rect b="b" l="l" r="r" t="t"/>
              <a:pathLst>
                <a:path extrusionOk="0" h="176238" w="190770">
                  <a:moveTo>
                    <a:pt x="186" y="37585"/>
                  </a:moveTo>
                  <a:cubicBezTo>
                    <a:pt x="1614" y="19326"/>
                    <a:pt x="7775" y="7328"/>
                    <a:pt x="17770" y="2260"/>
                  </a:cubicBezTo>
                  <a:cubicBezTo>
                    <a:pt x="27765" y="-2808"/>
                    <a:pt x="48358" y="1441"/>
                    <a:pt x="60157" y="7179"/>
                  </a:cubicBezTo>
                  <a:cubicBezTo>
                    <a:pt x="71956" y="12917"/>
                    <a:pt x="78119" y="28045"/>
                    <a:pt x="88565" y="36690"/>
                  </a:cubicBezTo>
                  <a:cubicBezTo>
                    <a:pt x="99011" y="45335"/>
                    <a:pt x="107474" y="51193"/>
                    <a:pt x="122834" y="59048"/>
                  </a:cubicBezTo>
                  <a:cubicBezTo>
                    <a:pt x="138194" y="66903"/>
                    <a:pt x="169965" y="70404"/>
                    <a:pt x="180724" y="83819"/>
                  </a:cubicBezTo>
                  <a:cubicBezTo>
                    <a:pt x="191484" y="97234"/>
                    <a:pt x="193424" y="125094"/>
                    <a:pt x="187391" y="139540"/>
                  </a:cubicBezTo>
                  <a:cubicBezTo>
                    <a:pt x="181359" y="153986"/>
                    <a:pt x="164908" y="164609"/>
                    <a:pt x="144529" y="170496"/>
                  </a:cubicBezTo>
                  <a:cubicBezTo>
                    <a:pt x="124150" y="176383"/>
                    <a:pt x="85868" y="177561"/>
                    <a:pt x="65117" y="174860"/>
                  </a:cubicBezTo>
                  <a:cubicBezTo>
                    <a:pt x="44367" y="172159"/>
                    <a:pt x="29345" y="164799"/>
                    <a:pt x="20026" y="154291"/>
                  </a:cubicBezTo>
                  <a:cubicBezTo>
                    <a:pt x="10707" y="143783"/>
                    <a:pt x="12511" y="131263"/>
                    <a:pt x="9204" y="111812"/>
                  </a:cubicBezTo>
                  <a:cubicBezTo>
                    <a:pt x="5897" y="92361"/>
                    <a:pt x="-1242" y="55844"/>
                    <a:pt x="186" y="37585"/>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8" name="Google Shape;308;p26"/>
            <p:cNvSpPr/>
            <p:nvPr/>
          </p:nvSpPr>
          <p:spPr>
            <a:xfrm rot="3440385">
              <a:off x="8570383" y="151169"/>
              <a:ext cx="3569494" cy="3297586"/>
            </a:xfrm>
            <a:custGeom>
              <a:rect b="b" l="l" r="r" t="t"/>
              <a:pathLst>
                <a:path extrusionOk="0" h="176238" w="190770">
                  <a:moveTo>
                    <a:pt x="186" y="37585"/>
                  </a:moveTo>
                  <a:cubicBezTo>
                    <a:pt x="1614" y="19326"/>
                    <a:pt x="7775" y="7328"/>
                    <a:pt x="17770" y="2260"/>
                  </a:cubicBezTo>
                  <a:cubicBezTo>
                    <a:pt x="27765" y="-2808"/>
                    <a:pt x="48358" y="1441"/>
                    <a:pt x="60157" y="7179"/>
                  </a:cubicBezTo>
                  <a:cubicBezTo>
                    <a:pt x="71956" y="12917"/>
                    <a:pt x="78119" y="28045"/>
                    <a:pt x="88565" y="36690"/>
                  </a:cubicBezTo>
                  <a:cubicBezTo>
                    <a:pt x="99011" y="45335"/>
                    <a:pt x="107474" y="51193"/>
                    <a:pt x="122834" y="59048"/>
                  </a:cubicBezTo>
                  <a:cubicBezTo>
                    <a:pt x="138194" y="66903"/>
                    <a:pt x="169965" y="70404"/>
                    <a:pt x="180724" y="83819"/>
                  </a:cubicBezTo>
                  <a:cubicBezTo>
                    <a:pt x="191484" y="97234"/>
                    <a:pt x="193424" y="125094"/>
                    <a:pt x="187391" y="139540"/>
                  </a:cubicBezTo>
                  <a:cubicBezTo>
                    <a:pt x="181359" y="153986"/>
                    <a:pt x="164908" y="164609"/>
                    <a:pt x="144529" y="170496"/>
                  </a:cubicBezTo>
                  <a:cubicBezTo>
                    <a:pt x="124150" y="176383"/>
                    <a:pt x="85868" y="177561"/>
                    <a:pt x="65117" y="174860"/>
                  </a:cubicBezTo>
                  <a:cubicBezTo>
                    <a:pt x="44367" y="172159"/>
                    <a:pt x="29345" y="164799"/>
                    <a:pt x="20026" y="154291"/>
                  </a:cubicBezTo>
                  <a:cubicBezTo>
                    <a:pt x="10707" y="143783"/>
                    <a:pt x="12511" y="131263"/>
                    <a:pt x="9204" y="111812"/>
                  </a:cubicBezTo>
                  <a:cubicBezTo>
                    <a:pt x="5897" y="92361"/>
                    <a:pt x="-1242" y="55844"/>
                    <a:pt x="186" y="37585"/>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09" name="Google Shape;309;p26"/>
          <p:cNvGrpSpPr/>
          <p:nvPr/>
        </p:nvGrpSpPr>
        <p:grpSpPr>
          <a:xfrm>
            <a:off x="219284" y="2002767"/>
            <a:ext cx="11798316" cy="3830051"/>
            <a:chOff x="164463" y="1502075"/>
            <a:chExt cx="8848737" cy="2872538"/>
          </a:xfrm>
        </p:grpSpPr>
        <p:grpSp>
          <p:nvGrpSpPr>
            <p:cNvPr id="310" name="Google Shape;310;p26"/>
            <p:cNvGrpSpPr/>
            <p:nvPr/>
          </p:nvGrpSpPr>
          <p:grpSpPr>
            <a:xfrm flipH="1">
              <a:off x="164463" y="4073113"/>
              <a:ext cx="385088" cy="301500"/>
              <a:chOff x="328125" y="4302500"/>
              <a:chExt cx="385088" cy="301500"/>
            </a:xfrm>
          </p:grpSpPr>
          <p:sp>
            <p:nvSpPr>
              <p:cNvPr id="311" name="Google Shape;311;p26"/>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312" name="Google Shape;312;p26"/>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313" name="Google Shape;313;p26"/>
            <p:cNvGrpSpPr/>
            <p:nvPr/>
          </p:nvGrpSpPr>
          <p:grpSpPr>
            <a:xfrm flipH="1" rot="-5400000">
              <a:off x="8680725" y="1471100"/>
              <a:ext cx="301500" cy="363450"/>
              <a:chOff x="209463" y="978325"/>
              <a:chExt cx="301500" cy="363450"/>
            </a:xfrm>
          </p:grpSpPr>
          <p:sp>
            <p:nvSpPr>
              <p:cNvPr id="314" name="Google Shape;314;p26"/>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315" name="Google Shape;315;p26"/>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16" name="Shape 316"/>
        <p:cNvGrpSpPr/>
        <p:nvPr/>
      </p:nvGrpSpPr>
      <p:grpSpPr>
        <a:xfrm>
          <a:off x="0" y="0"/>
          <a:ext cx="0" cy="0"/>
          <a:chOff x="0" y="0"/>
          <a:chExt cx="0" cy="0"/>
        </a:xfrm>
      </p:grpSpPr>
      <p:sp>
        <p:nvSpPr>
          <p:cNvPr id="317" name="Google Shape;317;p27"/>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318" name="Google Shape;318;p27"/>
          <p:cNvSpPr txBox="1"/>
          <p:nvPr>
            <p:ph idx="1" type="subTitle"/>
          </p:nvPr>
        </p:nvSpPr>
        <p:spPr>
          <a:xfrm>
            <a:off x="1389611" y="2659853"/>
            <a:ext cx="2824400" cy="841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319" name="Google Shape;319;p27"/>
          <p:cNvSpPr txBox="1"/>
          <p:nvPr>
            <p:ph idx="2" type="subTitle"/>
          </p:nvPr>
        </p:nvSpPr>
        <p:spPr>
          <a:xfrm>
            <a:off x="4682745" y="2659853"/>
            <a:ext cx="2824400" cy="841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320" name="Google Shape;320;p27"/>
          <p:cNvSpPr txBox="1"/>
          <p:nvPr>
            <p:ph idx="3" type="subTitle"/>
          </p:nvPr>
        </p:nvSpPr>
        <p:spPr>
          <a:xfrm>
            <a:off x="1389611" y="4774255"/>
            <a:ext cx="2824400" cy="841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321" name="Google Shape;321;p27"/>
          <p:cNvSpPr txBox="1"/>
          <p:nvPr>
            <p:ph idx="4" type="subTitle"/>
          </p:nvPr>
        </p:nvSpPr>
        <p:spPr>
          <a:xfrm>
            <a:off x="4680744" y="4774255"/>
            <a:ext cx="2828400" cy="841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322" name="Google Shape;322;p27"/>
          <p:cNvSpPr txBox="1"/>
          <p:nvPr>
            <p:ph idx="5" type="subTitle"/>
          </p:nvPr>
        </p:nvSpPr>
        <p:spPr>
          <a:xfrm>
            <a:off x="7975880" y="2659852"/>
            <a:ext cx="2826400" cy="841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323" name="Google Shape;323;p27"/>
          <p:cNvSpPr txBox="1"/>
          <p:nvPr>
            <p:ph idx="6" type="subTitle"/>
          </p:nvPr>
        </p:nvSpPr>
        <p:spPr>
          <a:xfrm>
            <a:off x="7975876" y="4774255"/>
            <a:ext cx="2828400" cy="841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324" name="Google Shape;324;p27"/>
          <p:cNvSpPr txBox="1"/>
          <p:nvPr>
            <p:ph idx="7" type="subTitle"/>
          </p:nvPr>
        </p:nvSpPr>
        <p:spPr>
          <a:xfrm>
            <a:off x="1387467" y="2061436"/>
            <a:ext cx="2828400" cy="664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325" name="Google Shape;325;p27"/>
          <p:cNvSpPr txBox="1"/>
          <p:nvPr>
            <p:ph idx="8" type="subTitle"/>
          </p:nvPr>
        </p:nvSpPr>
        <p:spPr>
          <a:xfrm>
            <a:off x="4680600" y="2061436"/>
            <a:ext cx="2828400" cy="664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326" name="Google Shape;326;p27"/>
          <p:cNvSpPr txBox="1"/>
          <p:nvPr>
            <p:ph idx="9" type="subTitle"/>
          </p:nvPr>
        </p:nvSpPr>
        <p:spPr>
          <a:xfrm>
            <a:off x="7973733" y="2061433"/>
            <a:ext cx="2830800" cy="664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327" name="Google Shape;327;p27"/>
          <p:cNvSpPr txBox="1"/>
          <p:nvPr>
            <p:ph idx="13" type="subTitle"/>
          </p:nvPr>
        </p:nvSpPr>
        <p:spPr>
          <a:xfrm>
            <a:off x="1387467" y="4174067"/>
            <a:ext cx="2828400" cy="664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328" name="Google Shape;328;p27"/>
          <p:cNvSpPr txBox="1"/>
          <p:nvPr>
            <p:ph idx="14" type="subTitle"/>
          </p:nvPr>
        </p:nvSpPr>
        <p:spPr>
          <a:xfrm>
            <a:off x="4680600" y="4174067"/>
            <a:ext cx="2828400" cy="664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329" name="Google Shape;329;p27"/>
          <p:cNvSpPr txBox="1"/>
          <p:nvPr>
            <p:ph idx="15" type="subTitle"/>
          </p:nvPr>
        </p:nvSpPr>
        <p:spPr>
          <a:xfrm>
            <a:off x="7973733" y="4174067"/>
            <a:ext cx="2826400" cy="664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grpSp>
        <p:nvGrpSpPr>
          <p:cNvPr id="330" name="Google Shape;330;p27"/>
          <p:cNvGrpSpPr/>
          <p:nvPr/>
        </p:nvGrpSpPr>
        <p:grpSpPr>
          <a:xfrm>
            <a:off x="-3655300" y="-796499"/>
            <a:ext cx="20069976" cy="7414516"/>
            <a:chOff x="-2741475" y="-597374"/>
            <a:chExt cx="15052482" cy="5560887"/>
          </a:xfrm>
        </p:grpSpPr>
        <p:sp>
          <p:nvSpPr>
            <p:cNvPr id="331" name="Google Shape;331;p27"/>
            <p:cNvSpPr/>
            <p:nvPr/>
          </p:nvSpPr>
          <p:spPr>
            <a:xfrm>
              <a:off x="8741700" y="-597374"/>
              <a:ext cx="3569307" cy="3297413"/>
            </a:xfrm>
            <a:custGeom>
              <a:rect b="b" l="l" r="r" t="t"/>
              <a:pathLst>
                <a:path extrusionOk="0" h="176238" w="190770">
                  <a:moveTo>
                    <a:pt x="186" y="37585"/>
                  </a:moveTo>
                  <a:cubicBezTo>
                    <a:pt x="1614" y="19326"/>
                    <a:pt x="7775" y="7328"/>
                    <a:pt x="17770" y="2260"/>
                  </a:cubicBezTo>
                  <a:cubicBezTo>
                    <a:pt x="27765" y="-2808"/>
                    <a:pt x="48358" y="1441"/>
                    <a:pt x="60157" y="7179"/>
                  </a:cubicBezTo>
                  <a:cubicBezTo>
                    <a:pt x="71956" y="12917"/>
                    <a:pt x="78119" y="28045"/>
                    <a:pt x="88565" y="36690"/>
                  </a:cubicBezTo>
                  <a:cubicBezTo>
                    <a:pt x="99011" y="45335"/>
                    <a:pt x="107474" y="51193"/>
                    <a:pt x="122834" y="59048"/>
                  </a:cubicBezTo>
                  <a:cubicBezTo>
                    <a:pt x="138194" y="66903"/>
                    <a:pt x="169965" y="70404"/>
                    <a:pt x="180724" y="83819"/>
                  </a:cubicBezTo>
                  <a:cubicBezTo>
                    <a:pt x="191484" y="97234"/>
                    <a:pt x="193424" y="125094"/>
                    <a:pt x="187391" y="139540"/>
                  </a:cubicBezTo>
                  <a:cubicBezTo>
                    <a:pt x="181359" y="153986"/>
                    <a:pt x="164908" y="164609"/>
                    <a:pt x="144529" y="170496"/>
                  </a:cubicBezTo>
                  <a:cubicBezTo>
                    <a:pt x="124150" y="176383"/>
                    <a:pt x="85868" y="177561"/>
                    <a:pt x="65117" y="174860"/>
                  </a:cubicBezTo>
                  <a:cubicBezTo>
                    <a:pt x="44367" y="172159"/>
                    <a:pt x="29345" y="164799"/>
                    <a:pt x="20026" y="154291"/>
                  </a:cubicBezTo>
                  <a:cubicBezTo>
                    <a:pt x="10707" y="143783"/>
                    <a:pt x="12511" y="131263"/>
                    <a:pt x="9204" y="111812"/>
                  </a:cubicBezTo>
                  <a:cubicBezTo>
                    <a:pt x="5897" y="92361"/>
                    <a:pt x="-1242" y="55844"/>
                    <a:pt x="186" y="37585"/>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2" name="Google Shape;332;p27"/>
            <p:cNvSpPr/>
            <p:nvPr/>
          </p:nvSpPr>
          <p:spPr>
            <a:xfrm rot="8999767">
              <a:off x="-2234026" y="1731882"/>
              <a:ext cx="2675810" cy="2746636"/>
            </a:xfrm>
            <a:custGeom>
              <a:rect b="b" l="l" r="r" t="t"/>
              <a:pathLst>
                <a:path extrusionOk="0" h="180365" w="175714">
                  <a:moveTo>
                    <a:pt x="168" y="55550"/>
                  </a:moveTo>
                  <a:cubicBezTo>
                    <a:pt x="1453" y="39114"/>
                    <a:pt x="6373" y="32949"/>
                    <a:pt x="15998" y="23750"/>
                  </a:cubicBezTo>
                  <a:cubicBezTo>
                    <a:pt x="25624" y="14551"/>
                    <a:pt x="44780" y="-2685"/>
                    <a:pt x="57921" y="355"/>
                  </a:cubicBezTo>
                  <a:cubicBezTo>
                    <a:pt x="71062" y="3395"/>
                    <a:pt x="87969" y="28570"/>
                    <a:pt x="94843" y="41990"/>
                  </a:cubicBezTo>
                  <a:cubicBezTo>
                    <a:pt x="101717" y="55410"/>
                    <a:pt x="86821" y="74545"/>
                    <a:pt x="99163" y="80875"/>
                  </a:cubicBezTo>
                  <a:cubicBezTo>
                    <a:pt x="111505" y="87205"/>
                    <a:pt x="157306" y="68896"/>
                    <a:pt x="168894" y="79972"/>
                  </a:cubicBezTo>
                  <a:cubicBezTo>
                    <a:pt x="180482" y="91048"/>
                    <a:pt x="175155" y="131459"/>
                    <a:pt x="168690" y="147330"/>
                  </a:cubicBezTo>
                  <a:cubicBezTo>
                    <a:pt x="162225" y="163201"/>
                    <a:pt x="148451" y="169898"/>
                    <a:pt x="130106" y="175197"/>
                  </a:cubicBezTo>
                  <a:cubicBezTo>
                    <a:pt x="111761" y="180496"/>
                    <a:pt x="77299" y="181556"/>
                    <a:pt x="58619" y="179125"/>
                  </a:cubicBezTo>
                  <a:cubicBezTo>
                    <a:pt x="39939" y="176694"/>
                    <a:pt x="26417" y="170068"/>
                    <a:pt x="18028" y="160609"/>
                  </a:cubicBezTo>
                  <a:cubicBezTo>
                    <a:pt x="9639" y="151150"/>
                    <a:pt x="11263" y="139879"/>
                    <a:pt x="8286" y="122369"/>
                  </a:cubicBezTo>
                  <a:cubicBezTo>
                    <a:pt x="5309" y="104859"/>
                    <a:pt x="-1117" y="71987"/>
                    <a:pt x="168" y="55550"/>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33" name="Google Shape;333;p27"/>
          <p:cNvGrpSpPr/>
          <p:nvPr/>
        </p:nvGrpSpPr>
        <p:grpSpPr>
          <a:xfrm>
            <a:off x="0" y="460633"/>
            <a:ext cx="12057601" cy="5468884"/>
            <a:chOff x="0" y="345475"/>
            <a:chExt cx="9043201" cy="4101663"/>
          </a:xfrm>
        </p:grpSpPr>
        <p:sp>
          <p:nvSpPr>
            <p:cNvPr id="334" name="Google Shape;334;p27"/>
            <p:cNvSpPr/>
            <p:nvPr/>
          </p:nvSpPr>
          <p:spPr>
            <a:xfrm>
              <a:off x="0" y="124687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nvGrpSpPr>
            <p:cNvPr id="335" name="Google Shape;335;p27"/>
            <p:cNvGrpSpPr/>
            <p:nvPr/>
          </p:nvGrpSpPr>
          <p:grpSpPr>
            <a:xfrm>
              <a:off x="186100" y="345475"/>
              <a:ext cx="8857101" cy="4101663"/>
              <a:chOff x="186100" y="345475"/>
              <a:chExt cx="8857101" cy="4101663"/>
            </a:xfrm>
          </p:grpSpPr>
          <p:grpSp>
            <p:nvGrpSpPr>
              <p:cNvPr id="336" name="Google Shape;336;p27"/>
              <p:cNvGrpSpPr/>
              <p:nvPr/>
            </p:nvGrpSpPr>
            <p:grpSpPr>
              <a:xfrm flipH="1">
                <a:off x="8658113" y="4145638"/>
                <a:ext cx="385088" cy="301500"/>
                <a:chOff x="328125" y="4302500"/>
                <a:chExt cx="385088" cy="301500"/>
              </a:xfrm>
            </p:grpSpPr>
            <p:sp>
              <p:nvSpPr>
                <p:cNvPr id="337" name="Google Shape;337;p27"/>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338" name="Google Shape;338;p27"/>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339" name="Google Shape;339;p27"/>
              <p:cNvGrpSpPr/>
              <p:nvPr/>
            </p:nvGrpSpPr>
            <p:grpSpPr>
              <a:xfrm flipH="1" rot="-5400000">
                <a:off x="217075" y="314500"/>
                <a:ext cx="301500" cy="363450"/>
                <a:chOff x="209463" y="978325"/>
                <a:chExt cx="301500" cy="363450"/>
              </a:xfrm>
            </p:grpSpPr>
            <p:sp>
              <p:nvSpPr>
                <p:cNvPr id="340" name="Google Shape;340;p27"/>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341" name="Google Shape;341;p27"/>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grpSp>
      <p:grpSp>
        <p:nvGrpSpPr>
          <p:cNvPr id="342" name="Google Shape;342;p27"/>
          <p:cNvGrpSpPr/>
          <p:nvPr/>
        </p:nvGrpSpPr>
        <p:grpSpPr>
          <a:xfrm>
            <a:off x="973467" y="352800"/>
            <a:ext cx="10287200" cy="6152433"/>
            <a:chOff x="730100" y="264600"/>
            <a:chExt cx="7715400" cy="4614325"/>
          </a:xfrm>
        </p:grpSpPr>
        <p:cxnSp>
          <p:nvCxnSpPr>
            <p:cNvPr id="343" name="Google Shape;343;p27"/>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344" name="Google Shape;344;p27"/>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5" name="Shape 345"/>
        <p:cNvGrpSpPr/>
        <p:nvPr/>
      </p:nvGrpSpPr>
      <p:grpSpPr>
        <a:xfrm>
          <a:off x="0" y="0"/>
          <a:ext cx="0" cy="0"/>
          <a:chOff x="0" y="0"/>
          <a:chExt cx="0" cy="0"/>
        </a:xfrm>
      </p:grpSpPr>
      <p:sp>
        <p:nvSpPr>
          <p:cNvPr id="346" name="Google Shape;346;p28"/>
          <p:cNvSpPr txBox="1"/>
          <p:nvPr>
            <p:ph type="title"/>
          </p:nvPr>
        </p:nvSpPr>
        <p:spPr>
          <a:xfrm>
            <a:off x="3835600" y="1731833"/>
            <a:ext cx="4520800" cy="24664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6400"/>
              <a:buNone/>
              <a:defRPr sz="80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cxnSp>
        <p:nvCxnSpPr>
          <p:cNvPr id="347" name="Google Shape;347;p28"/>
          <p:cNvCxnSpPr/>
          <p:nvPr/>
        </p:nvCxnSpPr>
        <p:spPr>
          <a:xfrm rot="10800000">
            <a:off x="973467" y="352800"/>
            <a:ext cx="10287200" cy="0"/>
          </a:xfrm>
          <a:prstGeom prst="straightConnector1">
            <a:avLst/>
          </a:prstGeom>
          <a:noFill/>
          <a:ln cap="flat" cmpd="sng" w="9525">
            <a:solidFill>
              <a:schemeClr val="accent1"/>
            </a:solidFill>
            <a:prstDash val="solid"/>
            <a:round/>
            <a:headEnd len="med" w="med" type="oval"/>
            <a:tailEnd len="med" w="med" type="ova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48" name="Shape 348"/>
        <p:cNvGrpSpPr/>
        <p:nvPr/>
      </p:nvGrpSpPr>
      <p:grpSpPr>
        <a:xfrm>
          <a:off x="0" y="0"/>
          <a:ext cx="0" cy="0"/>
          <a:chOff x="0" y="0"/>
          <a:chExt cx="0" cy="0"/>
        </a:xfrm>
      </p:grpSpPr>
      <p:sp>
        <p:nvSpPr>
          <p:cNvPr id="349" name="Google Shape;349;p29"/>
          <p:cNvSpPr txBox="1"/>
          <p:nvPr>
            <p:ph type="title"/>
          </p:nvPr>
        </p:nvSpPr>
        <p:spPr>
          <a:xfrm>
            <a:off x="4033033" y="4102933"/>
            <a:ext cx="7208000" cy="7816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4000"/>
              <a:buNone/>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350" name="Google Shape;350;p29"/>
          <p:cNvSpPr txBox="1"/>
          <p:nvPr>
            <p:ph idx="1" type="subTitle"/>
          </p:nvPr>
        </p:nvSpPr>
        <p:spPr>
          <a:xfrm>
            <a:off x="4033033" y="1199467"/>
            <a:ext cx="7208000" cy="27560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2100"/>
              </a:spcBef>
              <a:spcAft>
                <a:spcPts val="0"/>
              </a:spcAft>
              <a:buSzPts val="4000"/>
              <a:buNone/>
              <a:defRPr sz="4000"/>
            </a:lvl3pPr>
            <a:lvl4pPr lvl="3" algn="ctr">
              <a:lnSpc>
                <a:spcPct val="100000"/>
              </a:lnSpc>
              <a:spcBef>
                <a:spcPts val="2100"/>
              </a:spcBef>
              <a:spcAft>
                <a:spcPts val="0"/>
              </a:spcAft>
              <a:buSzPts val="4000"/>
              <a:buNone/>
              <a:defRPr sz="4000"/>
            </a:lvl4pPr>
            <a:lvl5pPr lvl="4" algn="ctr">
              <a:lnSpc>
                <a:spcPct val="100000"/>
              </a:lnSpc>
              <a:spcBef>
                <a:spcPts val="2100"/>
              </a:spcBef>
              <a:spcAft>
                <a:spcPts val="0"/>
              </a:spcAft>
              <a:buSzPts val="4000"/>
              <a:buNone/>
              <a:defRPr sz="4000"/>
            </a:lvl5pPr>
            <a:lvl6pPr lvl="5" algn="ctr">
              <a:lnSpc>
                <a:spcPct val="100000"/>
              </a:lnSpc>
              <a:spcBef>
                <a:spcPts val="2100"/>
              </a:spcBef>
              <a:spcAft>
                <a:spcPts val="0"/>
              </a:spcAft>
              <a:buSzPts val="4000"/>
              <a:buNone/>
              <a:defRPr sz="4000"/>
            </a:lvl6pPr>
            <a:lvl7pPr lvl="6" algn="ctr">
              <a:lnSpc>
                <a:spcPct val="100000"/>
              </a:lnSpc>
              <a:spcBef>
                <a:spcPts val="2100"/>
              </a:spcBef>
              <a:spcAft>
                <a:spcPts val="0"/>
              </a:spcAft>
              <a:buSzPts val="4000"/>
              <a:buNone/>
              <a:defRPr sz="4000"/>
            </a:lvl7pPr>
            <a:lvl8pPr lvl="7" algn="ctr">
              <a:lnSpc>
                <a:spcPct val="100000"/>
              </a:lnSpc>
              <a:spcBef>
                <a:spcPts val="2100"/>
              </a:spcBef>
              <a:spcAft>
                <a:spcPts val="0"/>
              </a:spcAft>
              <a:buSzPts val="4000"/>
              <a:buNone/>
              <a:defRPr sz="4000"/>
            </a:lvl8pPr>
            <a:lvl9pPr lvl="8" algn="ctr">
              <a:lnSpc>
                <a:spcPct val="100000"/>
              </a:lnSpc>
              <a:spcBef>
                <a:spcPts val="2100"/>
              </a:spcBef>
              <a:spcAft>
                <a:spcPts val="2100"/>
              </a:spcAft>
              <a:buSzPts val="4000"/>
              <a:buNone/>
              <a:defRPr sz="4000"/>
            </a:lvl9pPr>
          </a:lstStyle>
          <a:p/>
        </p:txBody>
      </p:sp>
      <p:grpSp>
        <p:nvGrpSpPr>
          <p:cNvPr id="351" name="Google Shape;351;p29"/>
          <p:cNvGrpSpPr/>
          <p:nvPr/>
        </p:nvGrpSpPr>
        <p:grpSpPr>
          <a:xfrm flipH="1" rot="-5400000">
            <a:off x="289433" y="3387700"/>
            <a:ext cx="402000" cy="484600"/>
            <a:chOff x="209463" y="978325"/>
            <a:chExt cx="301500" cy="363450"/>
          </a:xfrm>
        </p:grpSpPr>
        <p:sp>
          <p:nvSpPr>
            <p:cNvPr id="352" name="Google Shape;352;p29"/>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353" name="Google Shape;353;p29"/>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354" name="Google Shape;354;p29"/>
          <p:cNvGrpSpPr/>
          <p:nvPr/>
        </p:nvGrpSpPr>
        <p:grpSpPr>
          <a:xfrm>
            <a:off x="973467" y="352800"/>
            <a:ext cx="10287200" cy="6152433"/>
            <a:chOff x="730100" y="264600"/>
            <a:chExt cx="7715400" cy="4614325"/>
          </a:xfrm>
        </p:grpSpPr>
        <p:cxnSp>
          <p:nvCxnSpPr>
            <p:cNvPr id="355" name="Google Shape;355;p29"/>
            <p:cNvCxnSpPr/>
            <p:nvPr/>
          </p:nvCxnSpPr>
          <p:spPr>
            <a:xfrm rot="10800000">
              <a:off x="3765500" y="4878925"/>
              <a:ext cx="4680000" cy="0"/>
            </a:xfrm>
            <a:prstGeom prst="straightConnector1">
              <a:avLst/>
            </a:prstGeom>
            <a:noFill/>
            <a:ln cap="flat" cmpd="sng" w="9525">
              <a:solidFill>
                <a:schemeClr val="accent1"/>
              </a:solidFill>
              <a:prstDash val="solid"/>
              <a:round/>
              <a:headEnd len="med" w="med" type="oval"/>
              <a:tailEnd len="med" w="med" type="oval"/>
            </a:ln>
          </p:spPr>
        </p:cxnSp>
        <p:cxnSp>
          <p:nvCxnSpPr>
            <p:cNvPr id="356" name="Google Shape;356;p29"/>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7" name="Shape 357"/>
        <p:cNvGrpSpPr/>
        <p:nvPr/>
      </p:nvGrpSpPr>
      <p:grpSpPr>
        <a:xfrm>
          <a:off x="0" y="0"/>
          <a:ext cx="0" cy="0"/>
          <a:chOff x="0" y="0"/>
          <a:chExt cx="0" cy="0"/>
        </a:xfrm>
      </p:grpSpPr>
      <p:sp>
        <p:nvSpPr>
          <p:cNvPr id="358" name="Google Shape;358;p30"/>
          <p:cNvSpPr/>
          <p:nvPr>
            <p:ph idx="2" type="pic"/>
          </p:nvPr>
        </p:nvSpPr>
        <p:spPr>
          <a:xfrm>
            <a:off x="-8867" y="-8867"/>
            <a:ext cx="12200800" cy="6858000"/>
          </a:xfrm>
          <a:prstGeom prst="rect">
            <a:avLst/>
          </a:prstGeom>
          <a:noFill/>
          <a:ln>
            <a:noFill/>
          </a:ln>
        </p:spPr>
      </p:sp>
      <p:sp>
        <p:nvSpPr>
          <p:cNvPr id="359" name="Google Shape;359;p30"/>
          <p:cNvSpPr txBox="1"/>
          <p:nvPr>
            <p:ph type="title"/>
          </p:nvPr>
        </p:nvSpPr>
        <p:spPr>
          <a:xfrm>
            <a:off x="960000" y="5400300"/>
            <a:ext cx="10272000" cy="716000"/>
          </a:xfrm>
          <a:prstGeom prst="rect">
            <a:avLst/>
          </a:prstGeom>
          <a:solidFill>
            <a:schemeClr val="dk1"/>
          </a:solid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200"/>
              <a:buNone/>
              <a:defRPr sz="3200">
                <a:solidFill>
                  <a:schemeClr val="lt1"/>
                </a:solidFill>
              </a:defRPr>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60" name="Shape 360"/>
        <p:cNvGrpSpPr/>
        <p:nvPr/>
      </p:nvGrpSpPr>
      <p:grpSpPr>
        <a:xfrm>
          <a:off x="0" y="0"/>
          <a:ext cx="0" cy="0"/>
          <a:chOff x="0" y="0"/>
          <a:chExt cx="0" cy="0"/>
        </a:xfrm>
      </p:grpSpPr>
      <p:sp>
        <p:nvSpPr>
          <p:cNvPr id="361" name="Google Shape;361;p31"/>
          <p:cNvSpPr txBox="1"/>
          <p:nvPr>
            <p:ph type="title"/>
          </p:nvPr>
        </p:nvSpPr>
        <p:spPr>
          <a:xfrm>
            <a:off x="960000" y="1162133"/>
            <a:ext cx="3978800" cy="31724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362" name="Google Shape;362;p31"/>
          <p:cNvSpPr txBox="1"/>
          <p:nvPr>
            <p:ph idx="1" type="subTitle"/>
          </p:nvPr>
        </p:nvSpPr>
        <p:spPr>
          <a:xfrm>
            <a:off x="960000" y="4207433"/>
            <a:ext cx="3978800" cy="14884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a:lvl1pPr>
            <a:lvl2pPr lvl="1" algn="ctr">
              <a:lnSpc>
                <a:spcPct val="100000"/>
              </a:lnSpc>
              <a:spcBef>
                <a:spcPts val="210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363" name="Google Shape;363;p31"/>
          <p:cNvSpPr/>
          <p:nvPr>
            <p:ph idx="2" type="pic"/>
          </p:nvPr>
        </p:nvSpPr>
        <p:spPr>
          <a:xfrm>
            <a:off x="5652600" y="920400"/>
            <a:ext cx="5588400" cy="5017200"/>
          </a:xfrm>
          <a:prstGeom prst="rect">
            <a:avLst/>
          </a:prstGeom>
          <a:noFill/>
          <a:ln>
            <a:noFill/>
          </a:ln>
        </p:spPr>
      </p:sp>
      <p:grpSp>
        <p:nvGrpSpPr>
          <p:cNvPr id="364" name="Google Shape;364;p31"/>
          <p:cNvGrpSpPr/>
          <p:nvPr/>
        </p:nvGrpSpPr>
        <p:grpSpPr>
          <a:xfrm>
            <a:off x="973467" y="352800"/>
            <a:ext cx="10287200" cy="6152433"/>
            <a:chOff x="730100" y="264600"/>
            <a:chExt cx="7715400" cy="4614325"/>
          </a:xfrm>
        </p:grpSpPr>
        <p:cxnSp>
          <p:nvCxnSpPr>
            <p:cNvPr id="365" name="Google Shape;365;p31"/>
            <p:cNvCxnSpPr/>
            <p:nvPr/>
          </p:nvCxnSpPr>
          <p:spPr>
            <a:xfrm rot="10800000">
              <a:off x="730225" y="4878925"/>
              <a:ext cx="5046000" cy="0"/>
            </a:xfrm>
            <a:prstGeom prst="straightConnector1">
              <a:avLst/>
            </a:prstGeom>
            <a:noFill/>
            <a:ln cap="flat" cmpd="sng" w="9525">
              <a:solidFill>
                <a:schemeClr val="accent1"/>
              </a:solidFill>
              <a:prstDash val="solid"/>
              <a:round/>
              <a:headEnd len="med" w="med" type="oval"/>
              <a:tailEnd len="med" w="med" type="oval"/>
            </a:ln>
          </p:spPr>
        </p:cxnSp>
        <p:cxnSp>
          <p:nvCxnSpPr>
            <p:cNvPr id="366" name="Google Shape;366;p31"/>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sp>
        <p:nvSpPr>
          <p:cNvPr id="367" name="Google Shape;367;p31"/>
          <p:cNvSpPr/>
          <p:nvPr/>
        </p:nvSpPr>
        <p:spPr>
          <a:xfrm rot="5400000">
            <a:off x="-3190305" y="976855"/>
            <a:ext cx="6042125" cy="1613535"/>
          </a:xfrm>
          <a:custGeom>
            <a:rect b="b" l="l" r="r" t="t"/>
            <a:pathLst>
              <a:path extrusionOk="0" h="100909" w="377869">
                <a:moveTo>
                  <a:pt x="9120" y="81465"/>
                </a:moveTo>
                <a:cubicBezTo>
                  <a:pt x="-19160" y="64968"/>
                  <a:pt x="24765" y="10960"/>
                  <a:pt x="59003" y="1730"/>
                </a:cubicBezTo>
                <a:cubicBezTo>
                  <a:pt x="93241" y="-7500"/>
                  <a:pt x="173500" y="23399"/>
                  <a:pt x="214546" y="26083"/>
                </a:cubicBezTo>
                <a:cubicBezTo>
                  <a:pt x="255592" y="28767"/>
                  <a:pt x="280468" y="15870"/>
                  <a:pt x="305279" y="17834"/>
                </a:cubicBezTo>
                <a:cubicBezTo>
                  <a:pt x="330090" y="19798"/>
                  <a:pt x="353264" y="28046"/>
                  <a:pt x="363411" y="37866"/>
                </a:cubicBezTo>
                <a:cubicBezTo>
                  <a:pt x="373558" y="47686"/>
                  <a:pt x="388614" y="66278"/>
                  <a:pt x="366160" y="76752"/>
                </a:cubicBezTo>
                <a:cubicBezTo>
                  <a:pt x="343706" y="87226"/>
                  <a:pt x="288193" y="99927"/>
                  <a:pt x="228686" y="100712"/>
                </a:cubicBezTo>
                <a:cubicBezTo>
                  <a:pt x="169179" y="101498"/>
                  <a:pt x="37401" y="97962"/>
                  <a:pt x="9120" y="81465"/>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68" name="Google Shape;368;p31"/>
          <p:cNvGrpSpPr/>
          <p:nvPr/>
        </p:nvGrpSpPr>
        <p:grpSpPr>
          <a:xfrm>
            <a:off x="8265251" y="1258900"/>
            <a:ext cx="3697916" cy="5447317"/>
            <a:chOff x="6198938" y="944175"/>
            <a:chExt cx="2773437" cy="4085488"/>
          </a:xfrm>
        </p:grpSpPr>
        <p:grpSp>
          <p:nvGrpSpPr>
            <p:cNvPr id="369" name="Google Shape;369;p31"/>
            <p:cNvGrpSpPr/>
            <p:nvPr/>
          </p:nvGrpSpPr>
          <p:grpSpPr>
            <a:xfrm flipH="1">
              <a:off x="6198938" y="4728163"/>
              <a:ext cx="385088" cy="301500"/>
              <a:chOff x="328125" y="4302500"/>
              <a:chExt cx="385088" cy="301500"/>
            </a:xfrm>
          </p:grpSpPr>
          <p:sp>
            <p:nvSpPr>
              <p:cNvPr id="370" name="Google Shape;370;p31"/>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371" name="Google Shape;371;p31"/>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372" name="Google Shape;372;p31"/>
            <p:cNvGrpSpPr/>
            <p:nvPr/>
          </p:nvGrpSpPr>
          <p:grpSpPr>
            <a:xfrm flipH="1" rot="-5400000">
              <a:off x="8639900" y="913200"/>
              <a:ext cx="301500" cy="363450"/>
              <a:chOff x="209463" y="978325"/>
              <a:chExt cx="301500" cy="363450"/>
            </a:xfrm>
          </p:grpSpPr>
          <p:sp>
            <p:nvSpPr>
              <p:cNvPr id="373" name="Google Shape;373;p31"/>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374" name="Google Shape;374;p31"/>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4" name="Shape 24"/>
        <p:cNvGrpSpPr/>
        <p:nvPr/>
      </p:nvGrpSpPr>
      <p:grpSpPr>
        <a:xfrm>
          <a:off x="0" y="0"/>
          <a:ext cx="0" cy="0"/>
          <a:chOff x="0" y="0"/>
          <a:chExt cx="0" cy="0"/>
        </a:xfrm>
      </p:grpSpPr>
      <p:sp>
        <p:nvSpPr>
          <p:cNvPr id="25" name="Google Shape;25;p4"/>
          <p:cNvSpPr/>
          <p:nvPr/>
        </p:nvSpPr>
        <p:spPr>
          <a:xfrm>
            <a:off x="0" y="0"/>
            <a:ext cx="45336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
        <p:nvSpPr>
          <p:cNvPr id="26" name="Google Shape;26;p4"/>
          <p:cNvSpPr txBox="1"/>
          <p:nvPr>
            <p:ph type="title"/>
          </p:nvPr>
        </p:nvSpPr>
        <p:spPr>
          <a:xfrm>
            <a:off x="847384" y="884981"/>
            <a:ext cx="10506300" cy="1128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3600"/>
              <a:buFont typeface="Arial Black"/>
              <a:buNone/>
              <a:defRPr sz="3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4"/>
          <p:cNvSpPr/>
          <p:nvPr>
            <p:ph idx="2" type="pic"/>
          </p:nvPr>
        </p:nvSpPr>
        <p:spPr>
          <a:xfrm>
            <a:off x="846438" y="2090460"/>
            <a:ext cx="4729200" cy="3271800"/>
          </a:xfrm>
          <a:prstGeom prst="rect">
            <a:avLst/>
          </a:prstGeom>
          <a:solidFill>
            <a:srgbClr val="D9DEFA"/>
          </a:solidFill>
          <a:ln>
            <a:noFill/>
          </a:ln>
        </p:spPr>
      </p:sp>
      <p:sp>
        <p:nvSpPr>
          <p:cNvPr id="28" name="Google Shape;28;p4"/>
          <p:cNvSpPr txBox="1"/>
          <p:nvPr>
            <p:ph idx="1" type="body"/>
          </p:nvPr>
        </p:nvSpPr>
        <p:spPr>
          <a:xfrm>
            <a:off x="6978650" y="2087562"/>
            <a:ext cx="4375200" cy="38910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dk1"/>
              </a:buClr>
              <a:buSzPts val="1800"/>
              <a:buFont typeface="Avenir"/>
              <a:buNone/>
              <a:defRPr sz="1800">
                <a:solidFill>
                  <a:schemeClr val="dk1"/>
                </a:solidFill>
              </a:defRPr>
            </a:lvl1pPr>
            <a:lvl2pPr indent="-228600" lvl="1" marL="914400" rtl="0" algn="l">
              <a:lnSpc>
                <a:spcPct val="150000"/>
              </a:lnSpc>
              <a:spcBef>
                <a:spcPts val="500"/>
              </a:spcBef>
              <a:spcAft>
                <a:spcPts val="0"/>
              </a:spcAft>
              <a:buClr>
                <a:srgbClr val="8E8E8F"/>
              </a:buClr>
              <a:buSzPts val="2000"/>
              <a:buFont typeface="Avenir"/>
              <a:buNone/>
              <a:defRPr sz="2000">
                <a:solidFill>
                  <a:srgbClr val="8E8E8F"/>
                </a:solidFill>
              </a:defRPr>
            </a:lvl2pPr>
            <a:lvl3pPr indent="-228600" lvl="2" marL="1371600" rtl="0" algn="l">
              <a:lnSpc>
                <a:spcPct val="150000"/>
              </a:lnSpc>
              <a:spcBef>
                <a:spcPts val="500"/>
              </a:spcBef>
              <a:spcAft>
                <a:spcPts val="0"/>
              </a:spcAft>
              <a:buClr>
                <a:srgbClr val="8E8E8F"/>
              </a:buClr>
              <a:buSzPts val="1800"/>
              <a:buFont typeface="Avenir"/>
              <a:buNone/>
              <a:defRPr sz="1800">
                <a:solidFill>
                  <a:srgbClr val="8E8E8F"/>
                </a:solidFill>
              </a:defRPr>
            </a:lvl3pPr>
            <a:lvl4pPr indent="-228600" lvl="3" marL="1828800" rtl="0" algn="l">
              <a:lnSpc>
                <a:spcPct val="150000"/>
              </a:lnSpc>
              <a:spcBef>
                <a:spcPts val="500"/>
              </a:spcBef>
              <a:spcAft>
                <a:spcPts val="0"/>
              </a:spcAft>
              <a:buClr>
                <a:srgbClr val="8E8E8F"/>
              </a:buClr>
              <a:buSzPts val="1600"/>
              <a:buFont typeface="Avenir"/>
              <a:buNone/>
              <a:defRPr sz="1600">
                <a:solidFill>
                  <a:srgbClr val="8E8E8F"/>
                </a:solidFill>
              </a:defRPr>
            </a:lvl4pPr>
            <a:lvl5pPr indent="-228600" lvl="4" marL="2286000" rtl="0" algn="l">
              <a:lnSpc>
                <a:spcPct val="150000"/>
              </a:lnSpc>
              <a:spcBef>
                <a:spcPts val="500"/>
              </a:spcBef>
              <a:spcAft>
                <a:spcPts val="0"/>
              </a:spcAft>
              <a:buClr>
                <a:srgbClr val="8E8E8F"/>
              </a:buClr>
              <a:buSzPts val="1600"/>
              <a:buFont typeface="Avenir"/>
              <a:buNone/>
              <a:defRPr sz="1600">
                <a:solidFill>
                  <a:srgbClr val="8E8E8F"/>
                </a:solidFill>
              </a:defRPr>
            </a:lvl5pPr>
            <a:lvl6pPr indent="-228600" lvl="5" marL="2743200" rtl="0" algn="l">
              <a:lnSpc>
                <a:spcPct val="90000"/>
              </a:lnSpc>
              <a:spcBef>
                <a:spcPts val="500"/>
              </a:spcBef>
              <a:spcAft>
                <a:spcPts val="0"/>
              </a:spcAft>
              <a:buClr>
                <a:srgbClr val="8E8E8F"/>
              </a:buClr>
              <a:buSzPts val="1600"/>
              <a:buNone/>
              <a:defRPr sz="1600">
                <a:solidFill>
                  <a:srgbClr val="8E8E8F"/>
                </a:solidFill>
              </a:defRPr>
            </a:lvl6pPr>
            <a:lvl7pPr indent="-228600" lvl="6" marL="3200400" rtl="0" algn="l">
              <a:lnSpc>
                <a:spcPct val="90000"/>
              </a:lnSpc>
              <a:spcBef>
                <a:spcPts val="500"/>
              </a:spcBef>
              <a:spcAft>
                <a:spcPts val="0"/>
              </a:spcAft>
              <a:buClr>
                <a:srgbClr val="8E8E8F"/>
              </a:buClr>
              <a:buSzPts val="1600"/>
              <a:buNone/>
              <a:defRPr sz="1600">
                <a:solidFill>
                  <a:srgbClr val="8E8E8F"/>
                </a:solidFill>
              </a:defRPr>
            </a:lvl7pPr>
            <a:lvl8pPr indent="-228600" lvl="7" marL="3657600" rtl="0" algn="l">
              <a:lnSpc>
                <a:spcPct val="90000"/>
              </a:lnSpc>
              <a:spcBef>
                <a:spcPts val="500"/>
              </a:spcBef>
              <a:spcAft>
                <a:spcPts val="0"/>
              </a:spcAft>
              <a:buClr>
                <a:srgbClr val="8E8E8F"/>
              </a:buClr>
              <a:buSzPts val="1600"/>
              <a:buNone/>
              <a:defRPr sz="1600">
                <a:solidFill>
                  <a:srgbClr val="8E8E8F"/>
                </a:solidFill>
              </a:defRPr>
            </a:lvl8pPr>
            <a:lvl9pPr indent="-228600" lvl="8" marL="4114800" rtl="0" algn="l">
              <a:lnSpc>
                <a:spcPct val="90000"/>
              </a:lnSpc>
              <a:spcBef>
                <a:spcPts val="500"/>
              </a:spcBef>
              <a:spcAft>
                <a:spcPts val="0"/>
              </a:spcAft>
              <a:buClr>
                <a:srgbClr val="8E8E8F"/>
              </a:buClr>
              <a:buSzPts val="1600"/>
              <a:buNone/>
              <a:defRPr sz="1600">
                <a:solidFill>
                  <a:srgbClr val="8E8E8F"/>
                </a:solidFill>
              </a:defRPr>
            </a:lvl9pPr>
          </a:lstStyle>
          <a:p/>
        </p:txBody>
      </p:sp>
      <p:sp>
        <p:nvSpPr>
          <p:cNvPr id="29" name="Google Shape;29;p4"/>
          <p:cNvSpPr/>
          <p:nvPr/>
        </p:nvSpPr>
        <p:spPr>
          <a:xfrm>
            <a:off x="4992117" y="3601579"/>
            <a:ext cx="1325700" cy="1325700"/>
          </a:xfrm>
          <a:prstGeom prst="ellipse">
            <a:avLst/>
          </a:prstGeom>
          <a:solidFill>
            <a:schemeClr val="accent1">
              <a:alpha val="8902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
        <p:nvSpPr>
          <p:cNvPr id="30" name="Google Shape;30;p4"/>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 name="Google Shape;31;p4"/>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5" name="Shape 375"/>
        <p:cNvGrpSpPr/>
        <p:nvPr/>
      </p:nvGrpSpPr>
      <p:grpSpPr>
        <a:xfrm>
          <a:off x="0" y="0"/>
          <a:ext cx="0" cy="0"/>
          <a:chOff x="0" y="0"/>
          <a:chExt cx="0" cy="0"/>
        </a:xfrm>
      </p:grpSpPr>
      <p:sp>
        <p:nvSpPr>
          <p:cNvPr id="376" name="Google Shape;376;p32"/>
          <p:cNvSpPr txBox="1"/>
          <p:nvPr>
            <p:ph hasCustomPrompt="1" type="title"/>
          </p:nvPr>
        </p:nvSpPr>
        <p:spPr>
          <a:xfrm>
            <a:off x="2455600" y="1580067"/>
            <a:ext cx="7280800" cy="1427200"/>
          </a:xfrm>
          <a:prstGeom prst="rect">
            <a:avLst/>
          </a:prstGeom>
          <a:solidFill>
            <a:schemeClr val="dk1"/>
          </a:solid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2800"/>
              <a:buNone/>
              <a:defRPr sz="8000">
                <a:solidFill>
                  <a:schemeClr val="lt1"/>
                </a:solidFill>
              </a:defRPr>
            </a:lvl1pPr>
            <a:lvl2pPr lvl="1" algn="ctr">
              <a:lnSpc>
                <a:spcPct val="100000"/>
              </a:lnSpc>
              <a:spcBef>
                <a:spcPts val="0"/>
              </a:spcBef>
              <a:spcAft>
                <a:spcPts val="0"/>
              </a:spcAft>
              <a:buSzPts val="12800"/>
              <a:buNone/>
              <a:defRPr sz="12800"/>
            </a:lvl2pPr>
            <a:lvl3pPr lvl="2" algn="ctr">
              <a:lnSpc>
                <a:spcPct val="100000"/>
              </a:lnSpc>
              <a:spcBef>
                <a:spcPts val="0"/>
              </a:spcBef>
              <a:spcAft>
                <a:spcPts val="0"/>
              </a:spcAft>
              <a:buSzPts val="12800"/>
              <a:buNone/>
              <a:defRPr sz="12800"/>
            </a:lvl3pPr>
            <a:lvl4pPr lvl="3" algn="ctr">
              <a:lnSpc>
                <a:spcPct val="100000"/>
              </a:lnSpc>
              <a:spcBef>
                <a:spcPts val="0"/>
              </a:spcBef>
              <a:spcAft>
                <a:spcPts val="0"/>
              </a:spcAft>
              <a:buSzPts val="12800"/>
              <a:buNone/>
              <a:defRPr sz="12800"/>
            </a:lvl4pPr>
            <a:lvl5pPr lvl="4" algn="ctr">
              <a:lnSpc>
                <a:spcPct val="100000"/>
              </a:lnSpc>
              <a:spcBef>
                <a:spcPts val="0"/>
              </a:spcBef>
              <a:spcAft>
                <a:spcPts val="0"/>
              </a:spcAft>
              <a:buSzPts val="12800"/>
              <a:buNone/>
              <a:defRPr sz="12800"/>
            </a:lvl5pPr>
            <a:lvl6pPr lvl="5" algn="ctr">
              <a:lnSpc>
                <a:spcPct val="100000"/>
              </a:lnSpc>
              <a:spcBef>
                <a:spcPts val="0"/>
              </a:spcBef>
              <a:spcAft>
                <a:spcPts val="0"/>
              </a:spcAft>
              <a:buSzPts val="12800"/>
              <a:buNone/>
              <a:defRPr sz="12800"/>
            </a:lvl6pPr>
            <a:lvl7pPr lvl="6" algn="ctr">
              <a:lnSpc>
                <a:spcPct val="100000"/>
              </a:lnSpc>
              <a:spcBef>
                <a:spcPts val="0"/>
              </a:spcBef>
              <a:spcAft>
                <a:spcPts val="0"/>
              </a:spcAft>
              <a:buSzPts val="12800"/>
              <a:buNone/>
              <a:defRPr sz="12800"/>
            </a:lvl7pPr>
            <a:lvl8pPr lvl="7" algn="ctr">
              <a:lnSpc>
                <a:spcPct val="100000"/>
              </a:lnSpc>
              <a:spcBef>
                <a:spcPts val="0"/>
              </a:spcBef>
              <a:spcAft>
                <a:spcPts val="0"/>
              </a:spcAft>
              <a:buSzPts val="12800"/>
              <a:buNone/>
              <a:defRPr sz="12800"/>
            </a:lvl8pPr>
            <a:lvl9pPr lvl="8" algn="ctr">
              <a:lnSpc>
                <a:spcPct val="100000"/>
              </a:lnSpc>
              <a:spcBef>
                <a:spcPts val="0"/>
              </a:spcBef>
              <a:spcAft>
                <a:spcPts val="0"/>
              </a:spcAft>
              <a:buSzPts val="12800"/>
              <a:buNone/>
              <a:defRPr sz="12800"/>
            </a:lvl9pPr>
          </a:lstStyle>
          <a:p>
            <a:r>
              <a:t>xx%</a:t>
            </a:r>
          </a:p>
        </p:txBody>
      </p:sp>
      <p:sp>
        <p:nvSpPr>
          <p:cNvPr id="377" name="Google Shape;377;p32"/>
          <p:cNvSpPr txBox="1"/>
          <p:nvPr>
            <p:ph idx="1" type="subTitle"/>
          </p:nvPr>
        </p:nvSpPr>
        <p:spPr>
          <a:xfrm>
            <a:off x="2455600" y="3136197"/>
            <a:ext cx="7280800" cy="6628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2100"/>
              </a:spcBef>
              <a:spcAft>
                <a:spcPts val="0"/>
              </a:spcAft>
              <a:buSzPts val="2100"/>
              <a:buNone/>
              <a:defRPr sz="2100"/>
            </a:lvl3pPr>
            <a:lvl4pPr lvl="3" algn="ctr">
              <a:lnSpc>
                <a:spcPct val="100000"/>
              </a:lnSpc>
              <a:spcBef>
                <a:spcPts val="2100"/>
              </a:spcBef>
              <a:spcAft>
                <a:spcPts val="0"/>
              </a:spcAft>
              <a:buSzPts val="2100"/>
              <a:buNone/>
              <a:defRPr sz="2100"/>
            </a:lvl4pPr>
            <a:lvl5pPr lvl="4" algn="ctr">
              <a:lnSpc>
                <a:spcPct val="100000"/>
              </a:lnSpc>
              <a:spcBef>
                <a:spcPts val="2100"/>
              </a:spcBef>
              <a:spcAft>
                <a:spcPts val="0"/>
              </a:spcAft>
              <a:buSzPts val="2100"/>
              <a:buNone/>
              <a:defRPr sz="2100"/>
            </a:lvl5pPr>
            <a:lvl6pPr lvl="5" algn="ctr">
              <a:lnSpc>
                <a:spcPct val="100000"/>
              </a:lnSpc>
              <a:spcBef>
                <a:spcPts val="2100"/>
              </a:spcBef>
              <a:spcAft>
                <a:spcPts val="0"/>
              </a:spcAft>
              <a:buSzPts val="2100"/>
              <a:buNone/>
              <a:defRPr sz="2100"/>
            </a:lvl6pPr>
            <a:lvl7pPr lvl="6" algn="ctr">
              <a:lnSpc>
                <a:spcPct val="100000"/>
              </a:lnSpc>
              <a:spcBef>
                <a:spcPts val="2100"/>
              </a:spcBef>
              <a:spcAft>
                <a:spcPts val="0"/>
              </a:spcAft>
              <a:buSzPts val="2100"/>
              <a:buNone/>
              <a:defRPr sz="2100"/>
            </a:lvl7pPr>
            <a:lvl8pPr lvl="7" algn="ctr">
              <a:lnSpc>
                <a:spcPct val="100000"/>
              </a:lnSpc>
              <a:spcBef>
                <a:spcPts val="2100"/>
              </a:spcBef>
              <a:spcAft>
                <a:spcPts val="0"/>
              </a:spcAft>
              <a:buSzPts val="2100"/>
              <a:buNone/>
              <a:defRPr sz="2100"/>
            </a:lvl8pPr>
            <a:lvl9pPr lvl="8" algn="ctr">
              <a:lnSpc>
                <a:spcPct val="100000"/>
              </a:lnSpc>
              <a:spcBef>
                <a:spcPts val="2100"/>
              </a:spcBef>
              <a:spcAft>
                <a:spcPts val="2100"/>
              </a:spcAft>
              <a:buSzPts val="2100"/>
              <a:buNone/>
              <a:defRPr sz="2100"/>
            </a:lvl9pPr>
          </a:lstStyle>
          <a:p/>
        </p:txBody>
      </p:sp>
      <p:cxnSp>
        <p:nvCxnSpPr>
          <p:cNvPr id="378" name="Google Shape;378;p32"/>
          <p:cNvCxnSpPr/>
          <p:nvPr/>
        </p:nvCxnSpPr>
        <p:spPr>
          <a:xfrm rot="10800000">
            <a:off x="973533" y="6505233"/>
            <a:ext cx="2145200" cy="0"/>
          </a:xfrm>
          <a:prstGeom prst="straightConnector1">
            <a:avLst/>
          </a:prstGeom>
          <a:noFill/>
          <a:ln cap="flat" cmpd="sng" w="9525">
            <a:solidFill>
              <a:schemeClr val="accent1"/>
            </a:solidFill>
            <a:prstDash val="solid"/>
            <a:round/>
            <a:headEnd len="med" w="med" type="oval"/>
            <a:tailEnd len="med" w="med" type="oval"/>
          </a:ln>
        </p:spPr>
      </p:cxnSp>
      <p:cxnSp>
        <p:nvCxnSpPr>
          <p:cNvPr id="379" name="Google Shape;379;p32"/>
          <p:cNvCxnSpPr/>
          <p:nvPr/>
        </p:nvCxnSpPr>
        <p:spPr>
          <a:xfrm rot="10800000">
            <a:off x="973467" y="352800"/>
            <a:ext cx="10287200" cy="0"/>
          </a:xfrm>
          <a:prstGeom prst="straightConnector1">
            <a:avLst/>
          </a:prstGeom>
          <a:noFill/>
          <a:ln cap="flat" cmpd="sng" w="9525">
            <a:solidFill>
              <a:schemeClr val="accent1"/>
            </a:solidFill>
            <a:prstDash val="solid"/>
            <a:round/>
            <a:headEnd len="med" w="med" type="oval"/>
            <a:tailEnd len="med" w="med" type="oval"/>
          </a:ln>
        </p:spPr>
      </p:cxnSp>
      <p:cxnSp>
        <p:nvCxnSpPr>
          <p:cNvPr id="380" name="Google Shape;380;p32"/>
          <p:cNvCxnSpPr/>
          <p:nvPr/>
        </p:nvCxnSpPr>
        <p:spPr>
          <a:xfrm rot="10800000">
            <a:off x="9115467" y="6505233"/>
            <a:ext cx="2145200" cy="0"/>
          </a:xfrm>
          <a:prstGeom prst="straightConnector1">
            <a:avLst/>
          </a:prstGeom>
          <a:noFill/>
          <a:ln cap="flat" cmpd="sng" w="9525">
            <a:solidFill>
              <a:schemeClr val="accent1"/>
            </a:solidFill>
            <a:prstDash val="solid"/>
            <a:round/>
            <a:headEnd len="med" w="med" type="oval"/>
            <a:tailEnd len="med" w="med" type="oval"/>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81" name="Shape 381"/>
        <p:cNvGrpSpPr/>
        <p:nvPr/>
      </p:nvGrpSpPr>
      <p:grpSpPr>
        <a:xfrm>
          <a:off x="0" y="0"/>
          <a:ext cx="0" cy="0"/>
          <a:chOff x="0" y="0"/>
          <a:chExt cx="0" cy="0"/>
        </a:xfrm>
      </p:grpSpPr>
      <p:sp>
        <p:nvSpPr>
          <p:cNvPr id="382" name="Google Shape;382;p33"/>
          <p:cNvSpPr txBox="1"/>
          <p:nvPr>
            <p:ph type="title"/>
          </p:nvPr>
        </p:nvSpPr>
        <p:spPr>
          <a:xfrm>
            <a:off x="2964800" y="936679"/>
            <a:ext cx="6262400" cy="1025200"/>
          </a:xfrm>
          <a:prstGeom prst="rect">
            <a:avLst/>
          </a:prstGeom>
          <a:solidFill>
            <a:schemeClr val="dk1"/>
          </a:solid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lt1"/>
              </a:buClr>
              <a:buSzPts val="8000"/>
              <a:buNone/>
              <a:defRPr sz="6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383" name="Google Shape;383;p33"/>
          <p:cNvSpPr txBox="1"/>
          <p:nvPr>
            <p:ph idx="1" type="subTitle"/>
          </p:nvPr>
        </p:nvSpPr>
        <p:spPr>
          <a:xfrm>
            <a:off x="2964800" y="1947345"/>
            <a:ext cx="6262400" cy="4968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3200"/>
              <a:buNone/>
              <a:defRPr sz="21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384" name="Google Shape;384;p33"/>
          <p:cNvSpPr txBox="1"/>
          <p:nvPr>
            <p:ph idx="2" type="title"/>
          </p:nvPr>
        </p:nvSpPr>
        <p:spPr>
          <a:xfrm>
            <a:off x="2964800" y="2666953"/>
            <a:ext cx="6262400" cy="1025200"/>
          </a:xfrm>
          <a:prstGeom prst="rect">
            <a:avLst/>
          </a:prstGeom>
          <a:solidFill>
            <a:schemeClr val="dk1"/>
          </a:solid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lt1"/>
              </a:buClr>
              <a:buSzPts val="8000"/>
              <a:buNone/>
              <a:defRPr sz="6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385" name="Google Shape;385;p33"/>
          <p:cNvSpPr txBox="1"/>
          <p:nvPr>
            <p:ph idx="3" type="subTitle"/>
          </p:nvPr>
        </p:nvSpPr>
        <p:spPr>
          <a:xfrm>
            <a:off x="2964800" y="3685933"/>
            <a:ext cx="6262400" cy="4968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3200"/>
              <a:buNone/>
              <a:defRPr sz="21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386" name="Google Shape;386;p33"/>
          <p:cNvSpPr txBox="1"/>
          <p:nvPr>
            <p:ph idx="4" type="title"/>
          </p:nvPr>
        </p:nvSpPr>
        <p:spPr>
          <a:xfrm>
            <a:off x="2964800" y="4397228"/>
            <a:ext cx="6262400" cy="1025200"/>
          </a:xfrm>
          <a:prstGeom prst="rect">
            <a:avLst/>
          </a:prstGeom>
          <a:solidFill>
            <a:schemeClr val="dk1"/>
          </a:solid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lt1"/>
              </a:buClr>
              <a:buSzPts val="8000"/>
              <a:buNone/>
              <a:defRPr sz="6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387" name="Google Shape;387;p33"/>
          <p:cNvSpPr txBox="1"/>
          <p:nvPr>
            <p:ph idx="5" type="subTitle"/>
          </p:nvPr>
        </p:nvSpPr>
        <p:spPr>
          <a:xfrm>
            <a:off x="2964800" y="5424521"/>
            <a:ext cx="6262400" cy="4968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3200"/>
              <a:buNone/>
              <a:defRPr sz="21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grpSp>
        <p:nvGrpSpPr>
          <p:cNvPr id="388" name="Google Shape;388;p33"/>
          <p:cNvGrpSpPr/>
          <p:nvPr/>
        </p:nvGrpSpPr>
        <p:grpSpPr>
          <a:xfrm>
            <a:off x="973467" y="352800"/>
            <a:ext cx="10287200" cy="6152433"/>
            <a:chOff x="730100" y="264600"/>
            <a:chExt cx="7715400" cy="4614325"/>
          </a:xfrm>
        </p:grpSpPr>
        <p:cxnSp>
          <p:nvCxnSpPr>
            <p:cNvPr id="389" name="Google Shape;389;p33"/>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390" name="Google Shape;390;p33"/>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391" name="Google Shape;391;p33"/>
          <p:cNvGrpSpPr/>
          <p:nvPr/>
        </p:nvGrpSpPr>
        <p:grpSpPr>
          <a:xfrm>
            <a:off x="-2147295" y="872959"/>
            <a:ext cx="17917381" cy="7588788"/>
            <a:chOff x="-1610471" y="654720"/>
            <a:chExt cx="13438036" cy="5691591"/>
          </a:xfrm>
        </p:grpSpPr>
        <p:sp>
          <p:nvSpPr>
            <p:cNvPr id="392" name="Google Shape;392;p33"/>
            <p:cNvSpPr/>
            <p:nvPr/>
          </p:nvSpPr>
          <p:spPr>
            <a:xfrm rot="2700000">
              <a:off x="-1031277" y="1198502"/>
              <a:ext cx="2675693" cy="2746516"/>
            </a:xfrm>
            <a:custGeom>
              <a:rect b="b" l="l" r="r" t="t"/>
              <a:pathLst>
                <a:path extrusionOk="0" h="180365" w="175714">
                  <a:moveTo>
                    <a:pt x="168" y="55550"/>
                  </a:moveTo>
                  <a:cubicBezTo>
                    <a:pt x="1453" y="39114"/>
                    <a:pt x="6373" y="32949"/>
                    <a:pt x="15998" y="23750"/>
                  </a:cubicBezTo>
                  <a:cubicBezTo>
                    <a:pt x="25624" y="14551"/>
                    <a:pt x="44780" y="-2685"/>
                    <a:pt x="57921" y="355"/>
                  </a:cubicBezTo>
                  <a:cubicBezTo>
                    <a:pt x="71062" y="3395"/>
                    <a:pt x="87969" y="28570"/>
                    <a:pt x="94843" y="41990"/>
                  </a:cubicBezTo>
                  <a:cubicBezTo>
                    <a:pt x="101717" y="55410"/>
                    <a:pt x="86821" y="74545"/>
                    <a:pt x="99163" y="80875"/>
                  </a:cubicBezTo>
                  <a:cubicBezTo>
                    <a:pt x="111505" y="87205"/>
                    <a:pt x="157306" y="68896"/>
                    <a:pt x="168894" y="79972"/>
                  </a:cubicBezTo>
                  <a:cubicBezTo>
                    <a:pt x="180482" y="91048"/>
                    <a:pt x="175155" y="131459"/>
                    <a:pt x="168690" y="147330"/>
                  </a:cubicBezTo>
                  <a:cubicBezTo>
                    <a:pt x="162225" y="163201"/>
                    <a:pt x="148451" y="169898"/>
                    <a:pt x="130106" y="175197"/>
                  </a:cubicBezTo>
                  <a:cubicBezTo>
                    <a:pt x="111761" y="180496"/>
                    <a:pt x="77299" y="181556"/>
                    <a:pt x="58619" y="179125"/>
                  </a:cubicBezTo>
                  <a:cubicBezTo>
                    <a:pt x="39939" y="176694"/>
                    <a:pt x="26417" y="170068"/>
                    <a:pt x="18028" y="160609"/>
                  </a:cubicBezTo>
                  <a:cubicBezTo>
                    <a:pt x="9639" y="151150"/>
                    <a:pt x="11263" y="139879"/>
                    <a:pt x="8286" y="122369"/>
                  </a:cubicBezTo>
                  <a:cubicBezTo>
                    <a:pt x="5309" y="104859"/>
                    <a:pt x="-1117" y="71987"/>
                    <a:pt x="168" y="55550"/>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3" name="Google Shape;393;p33"/>
            <p:cNvSpPr/>
            <p:nvPr/>
          </p:nvSpPr>
          <p:spPr>
            <a:xfrm rot="2700000">
              <a:off x="7047911" y="2748892"/>
              <a:ext cx="4652132" cy="2287662"/>
            </a:xfrm>
            <a:custGeom>
              <a:rect b="b" l="l" r="r" t="t"/>
              <a:pathLst>
                <a:path extrusionOk="0" h="139300" w="283277">
                  <a:moveTo>
                    <a:pt x="42469" y="14342"/>
                  </a:moveTo>
                  <a:cubicBezTo>
                    <a:pt x="58703" y="3189"/>
                    <a:pt x="86335" y="-3609"/>
                    <a:pt x="97881" y="2017"/>
                  </a:cubicBezTo>
                  <a:cubicBezTo>
                    <a:pt x="109427" y="7643"/>
                    <a:pt x="97983" y="38779"/>
                    <a:pt x="111746" y="48098"/>
                  </a:cubicBezTo>
                  <a:cubicBezTo>
                    <a:pt x="125509" y="57417"/>
                    <a:pt x="160966" y="50254"/>
                    <a:pt x="180457" y="57929"/>
                  </a:cubicBezTo>
                  <a:cubicBezTo>
                    <a:pt x="199948" y="65604"/>
                    <a:pt x="212025" y="81770"/>
                    <a:pt x="228692" y="94147"/>
                  </a:cubicBezTo>
                  <a:cubicBezTo>
                    <a:pt x="245359" y="106524"/>
                    <a:pt x="295629" y="125108"/>
                    <a:pt x="280461" y="132193"/>
                  </a:cubicBezTo>
                  <a:cubicBezTo>
                    <a:pt x="265293" y="139278"/>
                    <a:pt x="170236" y="141628"/>
                    <a:pt x="137682" y="136658"/>
                  </a:cubicBezTo>
                  <a:cubicBezTo>
                    <a:pt x="105129" y="131688"/>
                    <a:pt x="104098" y="109244"/>
                    <a:pt x="85140" y="102371"/>
                  </a:cubicBezTo>
                  <a:cubicBezTo>
                    <a:pt x="66182" y="95499"/>
                    <a:pt x="38047" y="100996"/>
                    <a:pt x="23936" y="95423"/>
                  </a:cubicBezTo>
                  <a:cubicBezTo>
                    <a:pt x="9825" y="89850"/>
                    <a:pt x="-2614" y="82448"/>
                    <a:pt x="475" y="68934"/>
                  </a:cubicBezTo>
                  <a:cubicBezTo>
                    <a:pt x="3564" y="55421"/>
                    <a:pt x="26235" y="25495"/>
                    <a:pt x="42469" y="14342"/>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4" name="Shape 394"/>
        <p:cNvGrpSpPr/>
        <p:nvPr/>
      </p:nvGrpSpPr>
      <p:grpSpPr>
        <a:xfrm>
          <a:off x="0" y="0"/>
          <a:ext cx="0" cy="0"/>
          <a:chOff x="0" y="0"/>
          <a:chExt cx="0" cy="0"/>
        </a:xfrm>
      </p:grpSpPr>
      <p:sp>
        <p:nvSpPr>
          <p:cNvPr id="395" name="Google Shape;395;p34"/>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cxnSp>
        <p:nvCxnSpPr>
          <p:cNvPr id="396" name="Google Shape;396;p34"/>
          <p:cNvCxnSpPr/>
          <p:nvPr/>
        </p:nvCxnSpPr>
        <p:spPr>
          <a:xfrm rot="10800000">
            <a:off x="973467" y="6505233"/>
            <a:ext cx="10287200" cy="0"/>
          </a:xfrm>
          <a:prstGeom prst="straightConnector1">
            <a:avLst/>
          </a:prstGeom>
          <a:noFill/>
          <a:ln cap="flat" cmpd="sng" w="9525">
            <a:solidFill>
              <a:schemeClr val="accent1"/>
            </a:solidFill>
            <a:prstDash val="solid"/>
            <a:round/>
            <a:headEnd len="med" w="med" type="oval"/>
            <a:tailEnd len="med" w="med" type="oval"/>
          </a:ln>
        </p:spPr>
      </p:cxnSp>
      <p:cxnSp>
        <p:nvCxnSpPr>
          <p:cNvPr id="397" name="Google Shape;397;p34"/>
          <p:cNvCxnSpPr/>
          <p:nvPr/>
        </p:nvCxnSpPr>
        <p:spPr>
          <a:xfrm rot="10800000">
            <a:off x="973467" y="352800"/>
            <a:ext cx="10287200" cy="0"/>
          </a:xfrm>
          <a:prstGeom prst="straightConnector1">
            <a:avLst/>
          </a:prstGeom>
          <a:noFill/>
          <a:ln cap="flat" cmpd="sng" w="9525">
            <a:solidFill>
              <a:schemeClr val="accent1"/>
            </a:solidFill>
            <a:prstDash val="solid"/>
            <a:round/>
            <a:headEnd len="med" w="med" type="oval"/>
            <a:tailEnd len="med" w="med" type="oval"/>
          </a:ln>
        </p:spPr>
      </p:cxnSp>
      <p:sp>
        <p:nvSpPr>
          <p:cNvPr id="398" name="Google Shape;398;p34"/>
          <p:cNvSpPr/>
          <p:nvPr/>
        </p:nvSpPr>
        <p:spPr>
          <a:xfrm rot="2700000">
            <a:off x="-2662872" y="1144448"/>
            <a:ext cx="3715367" cy="3563881"/>
          </a:xfrm>
          <a:custGeom>
            <a:rect b="b" l="l" r="r" t="t"/>
            <a:pathLst>
              <a:path extrusionOk="0" h="178263" w="185884">
                <a:moveTo>
                  <a:pt x="172863" y="94768"/>
                </a:moveTo>
                <a:cubicBezTo>
                  <a:pt x="168870" y="75915"/>
                  <a:pt x="168084" y="53329"/>
                  <a:pt x="158330" y="42135"/>
                </a:cubicBezTo>
                <a:cubicBezTo>
                  <a:pt x="148576" y="30941"/>
                  <a:pt x="129919" y="34607"/>
                  <a:pt x="114338" y="27602"/>
                </a:cubicBezTo>
                <a:cubicBezTo>
                  <a:pt x="98758" y="20597"/>
                  <a:pt x="81737" y="-1726"/>
                  <a:pt x="64847" y="107"/>
                </a:cubicBezTo>
                <a:cubicBezTo>
                  <a:pt x="47957" y="1940"/>
                  <a:pt x="23540" y="16342"/>
                  <a:pt x="13000" y="38600"/>
                </a:cubicBezTo>
                <a:cubicBezTo>
                  <a:pt x="2460" y="60858"/>
                  <a:pt x="-2908" y="111199"/>
                  <a:pt x="1609" y="133653"/>
                </a:cubicBezTo>
                <a:cubicBezTo>
                  <a:pt x="6126" y="156107"/>
                  <a:pt x="22230" y="166319"/>
                  <a:pt x="40102" y="173324"/>
                </a:cubicBezTo>
                <a:cubicBezTo>
                  <a:pt x="57974" y="180329"/>
                  <a:pt x="85141" y="178692"/>
                  <a:pt x="108839" y="175681"/>
                </a:cubicBezTo>
                <a:cubicBezTo>
                  <a:pt x="132537" y="172670"/>
                  <a:pt x="171619" y="168742"/>
                  <a:pt x="182290" y="155256"/>
                </a:cubicBezTo>
                <a:cubicBezTo>
                  <a:pt x="192961" y="141771"/>
                  <a:pt x="176856" y="113622"/>
                  <a:pt x="172863" y="94768"/>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9" name="Google Shape;399;p34"/>
          <p:cNvSpPr/>
          <p:nvPr/>
        </p:nvSpPr>
        <p:spPr>
          <a:xfrm>
            <a:off x="11717069" y="3473335"/>
            <a:ext cx="3567580" cy="3662011"/>
          </a:xfrm>
          <a:custGeom>
            <a:rect b="b" l="l" r="r" t="t"/>
            <a:pathLst>
              <a:path extrusionOk="0" h="180365" w="175714">
                <a:moveTo>
                  <a:pt x="168" y="55550"/>
                </a:moveTo>
                <a:cubicBezTo>
                  <a:pt x="1453" y="39114"/>
                  <a:pt x="6373" y="32949"/>
                  <a:pt x="15998" y="23750"/>
                </a:cubicBezTo>
                <a:cubicBezTo>
                  <a:pt x="25624" y="14551"/>
                  <a:pt x="44780" y="-2685"/>
                  <a:pt x="57921" y="355"/>
                </a:cubicBezTo>
                <a:cubicBezTo>
                  <a:pt x="71062" y="3395"/>
                  <a:pt x="87969" y="28570"/>
                  <a:pt x="94843" y="41990"/>
                </a:cubicBezTo>
                <a:cubicBezTo>
                  <a:pt x="101717" y="55410"/>
                  <a:pt x="86821" y="74545"/>
                  <a:pt x="99163" y="80875"/>
                </a:cubicBezTo>
                <a:cubicBezTo>
                  <a:pt x="111505" y="87205"/>
                  <a:pt x="157306" y="68896"/>
                  <a:pt x="168894" y="79972"/>
                </a:cubicBezTo>
                <a:cubicBezTo>
                  <a:pt x="180482" y="91048"/>
                  <a:pt x="175155" y="131459"/>
                  <a:pt x="168690" y="147330"/>
                </a:cubicBezTo>
                <a:cubicBezTo>
                  <a:pt x="162225" y="163201"/>
                  <a:pt x="148451" y="169898"/>
                  <a:pt x="130106" y="175197"/>
                </a:cubicBezTo>
                <a:cubicBezTo>
                  <a:pt x="111761" y="180496"/>
                  <a:pt x="77299" y="181556"/>
                  <a:pt x="58619" y="179125"/>
                </a:cubicBezTo>
                <a:cubicBezTo>
                  <a:pt x="39939" y="176694"/>
                  <a:pt x="26417" y="170068"/>
                  <a:pt x="18028" y="160609"/>
                </a:cubicBezTo>
                <a:cubicBezTo>
                  <a:pt x="9639" y="151150"/>
                  <a:pt x="11263" y="139879"/>
                  <a:pt x="8286" y="122369"/>
                </a:cubicBezTo>
                <a:cubicBezTo>
                  <a:pt x="5309" y="104859"/>
                  <a:pt x="-1117" y="71987"/>
                  <a:pt x="168" y="55550"/>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0" name="Google Shape;400;p34"/>
          <p:cNvSpPr/>
          <p:nvPr/>
        </p:nvSpPr>
        <p:spPr>
          <a:xfrm flipH="1" rot="10800000">
            <a:off x="8184195" y="-1655991"/>
            <a:ext cx="5147533" cy="4017589"/>
          </a:xfrm>
          <a:custGeom>
            <a:rect b="b" l="l" r="r" t="t"/>
            <a:pathLst>
              <a:path extrusionOk="0" h="194525" w="249235">
                <a:moveTo>
                  <a:pt x="201247" y="4697"/>
                </a:moveTo>
                <a:cubicBezTo>
                  <a:pt x="186649" y="-14418"/>
                  <a:pt x="165765" y="30163"/>
                  <a:pt x="161575" y="42797"/>
                </a:cubicBezTo>
                <a:cubicBezTo>
                  <a:pt x="157385" y="55432"/>
                  <a:pt x="174733" y="67411"/>
                  <a:pt x="176108" y="80504"/>
                </a:cubicBezTo>
                <a:cubicBezTo>
                  <a:pt x="177483" y="93597"/>
                  <a:pt x="175061" y="109440"/>
                  <a:pt x="169824" y="121354"/>
                </a:cubicBezTo>
                <a:cubicBezTo>
                  <a:pt x="164587" y="133269"/>
                  <a:pt x="159481" y="148718"/>
                  <a:pt x="144686" y="151991"/>
                </a:cubicBezTo>
                <a:cubicBezTo>
                  <a:pt x="129891" y="155264"/>
                  <a:pt x="104688" y="138309"/>
                  <a:pt x="81055" y="140993"/>
                </a:cubicBezTo>
                <a:cubicBezTo>
                  <a:pt x="57423" y="143677"/>
                  <a:pt x="-15308" y="159192"/>
                  <a:pt x="2891" y="168095"/>
                </a:cubicBezTo>
                <a:cubicBezTo>
                  <a:pt x="21090" y="176998"/>
                  <a:pt x="149203" y="196179"/>
                  <a:pt x="190249" y="194411"/>
                </a:cubicBezTo>
                <a:cubicBezTo>
                  <a:pt x="231295" y="192644"/>
                  <a:pt x="247333" y="189109"/>
                  <a:pt x="249166" y="157490"/>
                </a:cubicBezTo>
                <a:cubicBezTo>
                  <a:pt x="250999" y="125871"/>
                  <a:pt x="215846" y="23813"/>
                  <a:pt x="201247" y="4697"/>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1" name="Google Shape;401;p34"/>
          <p:cNvSpPr/>
          <p:nvPr/>
        </p:nvSpPr>
        <p:spPr>
          <a:xfrm>
            <a:off x="11789984" y="4590767"/>
            <a:ext cx="402000" cy="4020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nvGrpSpPr>
          <p:cNvPr id="402" name="Google Shape;402;p34"/>
          <p:cNvGrpSpPr/>
          <p:nvPr/>
        </p:nvGrpSpPr>
        <p:grpSpPr>
          <a:xfrm flipH="1">
            <a:off x="11454817" y="1765984"/>
            <a:ext cx="513451" cy="402000"/>
            <a:chOff x="328125" y="4302500"/>
            <a:chExt cx="385088" cy="301500"/>
          </a:xfrm>
        </p:grpSpPr>
        <p:sp>
          <p:nvSpPr>
            <p:cNvPr id="403" name="Google Shape;403;p34"/>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404" name="Google Shape;404;p34"/>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405" name="Google Shape;405;p34"/>
          <p:cNvGrpSpPr/>
          <p:nvPr/>
        </p:nvGrpSpPr>
        <p:grpSpPr>
          <a:xfrm flipH="1" rot="-5400000">
            <a:off x="343867" y="4951467"/>
            <a:ext cx="402000" cy="484600"/>
            <a:chOff x="209463" y="978325"/>
            <a:chExt cx="301500" cy="363450"/>
          </a:xfrm>
        </p:grpSpPr>
        <p:sp>
          <p:nvSpPr>
            <p:cNvPr id="406" name="Google Shape;406;p34"/>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407" name="Google Shape;407;p34"/>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
        <p:nvSpPr>
          <p:cNvPr id="408" name="Google Shape;408;p34"/>
          <p:cNvSpPr/>
          <p:nvPr/>
        </p:nvSpPr>
        <p:spPr>
          <a:xfrm>
            <a:off x="-16" y="1198067"/>
            <a:ext cx="402000" cy="4020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409" name="Shape 409"/>
        <p:cNvGrpSpPr/>
        <p:nvPr/>
      </p:nvGrpSpPr>
      <p:grpSpPr>
        <a:xfrm>
          <a:off x="0" y="0"/>
          <a:ext cx="0" cy="0"/>
          <a:chOff x="0" y="0"/>
          <a:chExt cx="0" cy="0"/>
        </a:xfrm>
      </p:grpSpPr>
      <p:sp>
        <p:nvSpPr>
          <p:cNvPr id="410" name="Google Shape;410;p35"/>
          <p:cNvSpPr txBox="1"/>
          <p:nvPr>
            <p:ph type="title"/>
          </p:nvPr>
        </p:nvSpPr>
        <p:spPr>
          <a:xfrm>
            <a:off x="960000" y="1981033"/>
            <a:ext cx="3657600" cy="16172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411" name="Google Shape;411;p35"/>
          <p:cNvSpPr txBox="1"/>
          <p:nvPr>
            <p:ph idx="1" type="subTitle"/>
          </p:nvPr>
        </p:nvSpPr>
        <p:spPr>
          <a:xfrm>
            <a:off x="960000" y="3476961"/>
            <a:ext cx="3657600" cy="14000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grpSp>
        <p:nvGrpSpPr>
          <p:cNvPr id="412" name="Google Shape;412;p35"/>
          <p:cNvGrpSpPr/>
          <p:nvPr/>
        </p:nvGrpSpPr>
        <p:grpSpPr>
          <a:xfrm>
            <a:off x="973467" y="352800"/>
            <a:ext cx="10287200" cy="6152433"/>
            <a:chOff x="730100" y="264600"/>
            <a:chExt cx="7715400" cy="4614325"/>
          </a:xfrm>
        </p:grpSpPr>
        <p:cxnSp>
          <p:nvCxnSpPr>
            <p:cNvPr id="413" name="Google Shape;413;p35"/>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414" name="Google Shape;414;p35"/>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sp>
        <p:nvSpPr>
          <p:cNvPr id="415" name="Google Shape;415;p35"/>
          <p:cNvSpPr/>
          <p:nvPr/>
        </p:nvSpPr>
        <p:spPr>
          <a:xfrm rot="5400000">
            <a:off x="-1821352" y="-591671"/>
            <a:ext cx="5922780" cy="2681523"/>
          </a:xfrm>
          <a:custGeom>
            <a:rect b="b" l="l" r="r" t="t"/>
            <a:pathLst>
              <a:path extrusionOk="0" h="187170" w="312878">
                <a:moveTo>
                  <a:pt x="12176" y="82878"/>
                </a:moveTo>
                <a:cubicBezTo>
                  <a:pt x="18722" y="53026"/>
                  <a:pt x="29917" y="0"/>
                  <a:pt x="47919" y="0"/>
                </a:cubicBezTo>
                <a:cubicBezTo>
                  <a:pt x="65922" y="0"/>
                  <a:pt x="109062" y="61406"/>
                  <a:pt x="120191" y="82878"/>
                </a:cubicBezTo>
                <a:cubicBezTo>
                  <a:pt x="131320" y="104350"/>
                  <a:pt x="99766" y="122876"/>
                  <a:pt x="114692" y="128833"/>
                </a:cubicBezTo>
                <a:cubicBezTo>
                  <a:pt x="129618" y="134790"/>
                  <a:pt x="191613" y="115413"/>
                  <a:pt x="209746" y="118621"/>
                </a:cubicBezTo>
                <a:cubicBezTo>
                  <a:pt x="227880" y="121829"/>
                  <a:pt x="206669" y="140094"/>
                  <a:pt x="223493" y="148080"/>
                </a:cubicBezTo>
                <a:cubicBezTo>
                  <a:pt x="240317" y="156067"/>
                  <a:pt x="327712" y="161172"/>
                  <a:pt x="310691" y="166540"/>
                </a:cubicBezTo>
                <a:cubicBezTo>
                  <a:pt x="293671" y="171908"/>
                  <a:pt x="171712" y="178193"/>
                  <a:pt x="121370" y="180288"/>
                </a:cubicBezTo>
                <a:cubicBezTo>
                  <a:pt x="71028" y="182383"/>
                  <a:pt x="26840" y="195345"/>
                  <a:pt x="8641" y="179110"/>
                </a:cubicBezTo>
                <a:cubicBezTo>
                  <a:pt x="-9558" y="162875"/>
                  <a:pt x="5630" y="112730"/>
                  <a:pt x="12176" y="82878"/>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16" name="Google Shape;416;p35"/>
          <p:cNvGrpSpPr/>
          <p:nvPr/>
        </p:nvGrpSpPr>
        <p:grpSpPr>
          <a:xfrm>
            <a:off x="253984" y="889633"/>
            <a:ext cx="11756567" cy="4979500"/>
            <a:chOff x="190488" y="667225"/>
            <a:chExt cx="8817425" cy="3734625"/>
          </a:xfrm>
        </p:grpSpPr>
        <p:sp>
          <p:nvSpPr>
            <p:cNvPr id="417" name="Google Shape;417;p35"/>
            <p:cNvSpPr/>
            <p:nvPr/>
          </p:nvSpPr>
          <p:spPr>
            <a:xfrm>
              <a:off x="8706413" y="410035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418" name="Google Shape;418;p35"/>
            <p:cNvSpPr/>
            <p:nvPr/>
          </p:nvSpPr>
          <p:spPr>
            <a:xfrm>
              <a:off x="190488" y="6672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419" name="Shape 419"/>
        <p:cNvGrpSpPr/>
        <p:nvPr/>
      </p:nvGrpSpPr>
      <p:grpSpPr>
        <a:xfrm>
          <a:off x="0" y="0"/>
          <a:ext cx="0" cy="0"/>
          <a:chOff x="0" y="0"/>
          <a:chExt cx="0" cy="0"/>
        </a:xfrm>
      </p:grpSpPr>
      <p:sp>
        <p:nvSpPr>
          <p:cNvPr id="420" name="Google Shape;420;p36"/>
          <p:cNvSpPr txBox="1"/>
          <p:nvPr>
            <p:ph type="title"/>
          </p:nvPr>
        </p:nvSpPr>
        <p:spPr>
          <a:xfrm>
            <a:off x="6928379" y="1941252"/>
            <a:ext cx="3657600" cy="16564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421" name="Google Shape;421;p36"/>
          <p:cNvSpPr txBox="1"/>
          <p:nvPr>
            <p:ph idx="1" type="subTitle"/>
          </p:nvPr>
        </p:nvSpPr>
        <p:spPr>
          <a:xfrm>
            <a:off x="6928553" y="3476348"/>
            <a:ext cx="3657600" cy="14404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cxnSp>
        <p:nvCxnSpPr>
          <p:cNvPr id="422" name="Google Shape;422;p36"/>
          <p:cNvCxnSpPr/>
          <p:nvPr/>
        </p:nvCxnSpPr>
        <p:spPr>
          <a:xfrm rot="10800000">
            <a:off x="973467" y="6505233"/>
            <a:ext cx="10287200" cy="0"/>
          </a:xfrm>
          <a:prstGeom prst="straightConnector1">
            <a:avLst/>
          </a:prstGeom>
          <a:noFill/>
          <a:ln cap="flat" cmpd="sng" w="9525">
            <a:solidFill>
              <a:schemeClr val="accent1"/>
            </a:solidFill>
            <a:prstDash val="solid"/>
            <a:round/>
            <a:headEnd len="med" w="med" type="oval"/>
            <a:tailEnd len="med" w="med" type="oval"/>
          </a:ln>
        </p:spPr>
      </p:cxnSp>
      <p:cxnSp>
        <p:nvCxnSpPr>
          <p:cNvPr id="423" name="Google Shape;423;p36"/>
          <p:cNvCxnSpPr/>
          <p:nvPr/>
        </p:nvCxnSpPr>
        <p:spPr>
          <a:xfrm rot="10800000">
            <a:off x="973467" y="352800"/>
            <a:ext cx="10287200" cy="0"/>
          </a:xfrm>
          <a:prstGeom prst="straightConnector1">
            <a:avLst/>
          </a:prstGeom>
          <a:noFill/>
          <a:ln cap="flat" cmpd="sng" w="9525">
            <a:solidFill>
              <a:schemeClr val="accent1"/>
            </a:solidFill>
            <a:prstDash val="solid"/>
            <a:round/>
            <a:headEnd len="med" w="med" type="oval"/>
            <a:tailEnd len="med" w="med" type="oval"/>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424" name="Shape 424"/>
        <p:cNvGrpSpPr/>
        <p:nvPr/>
      </p:nvGrpSpPr>
      <p:grpSpPr>
        <a:xfrm>
          <a:off x="0" y="0"/>
          <a:ext cx="0" cy="0"/>
          <a:chOff x="0" y="0"/>
          <a:chExt cx="0" cy="0"/>
        </a:xfrm>
      </p:grpSpPr>
      <p:sp>
        <p:nvSpPr>
          <p:cNvPr id="425" name="Google Shape;425;p37"/>
          <p:cNvSpPr txBox="1"/>
          <p:nvPr>
            <p:ph type="title"/>
          </p:nvPr>
        </p:nvSpPr>
        <p:spPr>
          <a:xfrm>
            <a:off x="960000" y="3852817"/>
            <a:ext cx="4966400" cy="9520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426" name="Google Shape;426;p37"/>
          <p:cNvSpPr txBox="1"/>
          <p:nvPr>
            <p:ph idx="1" type="subTitle"/>
          </p:nvPr>
        </p:nvSpPr>
        <p:spPr>
          <a:xfrm>
            <a:off x="960000" y="4683545"/>
            <a:ext cx="4966400" cy="1101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grpSp>
        <p:nvGrpSpPr>
          <p:cNvPr id="427" name="Google Shape;427;p37"/>
          <p:cNvGrpSpPr/>
          <p:nvPr/>
        </p:nvGrpSpPr>
        <p:grpSpPr>
          <a:xfrm>
            <a:off x="973467" y="352800"/>
            <a:ext cx="10287200" cy="6152433"/>
            <a:chOff x="730100" y="264600"/>
            <a:chExt cx="7715400" cy="4614325"/>
          </a:xfrm>
        </p:grpSpPr>
        <p:cxnSp>
          <p:nvCxnSpPr>
            <p:cNvPr id="428" name="Google Shape;428;p37"/>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429" name="Google Shape;429;p37"/>
            <p:cNvCxnSpPr/>
            <p:nvPr/>
          </p:nvCxnSpPr>
          <p:spPr>
            <a:xfrm rot="10800000">
              <a:off x="5035700" y="264600"/>
              <a:ext cx="3409800" cy="0"/>
            </a:xfrm>
            <a:prstGeom prst="straightConnector1">
              <a:avLst/>
            </a:prstGeom>
            <a:noFill/>
            <a:ln cap="flat" cmpd="sng" w="9525">
              <a:solidFill>
                <a:schemeClr val="accent1"/>
              </a:solidFill>
              <a:prstDash val="solid"/>
              <a:round/>
              <a:headEnd len="med" w="med" type="oval"/>
              <a:tailEnd len="med" w="med" type="oval"/>
            </a:ln>
          </p:spPr>
        </p:cxnSp>
      </p:grpSp>
      <p:sp>
        <p:nvSpPr>
          <p:cNvPr id="430" name="Google Shape;430;p37"/>
          <p:cNvSpPr/>
          <p:nvPr/>
        </p:nvSpPr>
        <p:spPr>
          <a:xfrm>
            <a:off x="11411851" y="5564967"/>
            <a:ext cx="402000" cy="4020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31" name="Shape 431"/>
        <p:cNvGrpSpPr/>
        <p:nvPr/>
      </p:nvGrpSpPr>
      <p:grpSpPr>
        <a:xfrm>
          <a:off x="0" y="0"/>
          <a:ext cx="0" cy="0"/>
          <a:chOff x="0" y="0"/>
          <a:chExt cx="0" cy="0"/>
        </a:xfrm>
      </p:grpSpPr>
      <p:sp>
        <p:nvSpPr>
          <p:cNvPr id="432" name="Google Shape;432;p38"/>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cxnSp>
        <p:nvCxnSpPr>
          <p:cNvPr id="433" name="Google Shape;433;p38"/>
          <p:cNvCxnSpPr/>
          <p:nvPr/>
        </p:nvCxnSpPr>
        <p:spPr>
          <a:xfrm rot="10800000">
            <a:off x="973467" y="6505233"/>
            <a:ext cx="10287200" cy="0"/>
          </a:xfrm>
          <a:prstGeom prst="straightConnector1">
            <a:avLst/>
          </a:prstGeom>
          <a:noFill/>
          <a:ln cap="flat" cmpd="sng" w="9525">
            <a:solidFill>
              <a:schemeClr val="accent1"/>
            </a:solidFill>
            <a:prstDash val="solid"/>
            <a:round/>
            <a:headEnd len="med" w="med" type="oval"/>
            <a:tailEnd len="med" w="med" type="oval"/>
          </a:ln>
        </p:spPr>
      </p:cxnSp>
      <p:cxnSp>
        <p:nvCxnSpPr>
          <p:cNvPr id="434" name="Google Shape;434;p38"/>
          <p:cNvCxnSpPr/>
          <p:nvPr/>
        </p:nvCxnSpPr>
        <p:spPr>
          <a:xfrm rot="10800000">
            <a:off x="973467" y="352800"/>
            <a:ext cx="10287200" cy="0"/>
          </a:xfrm>
          <a:prstGeom prst="straightConnector1">
            <a:avLst/>
          </a:prstGeom>
          <a:noFill/>
          <a:ln cap="flat" cmpd="sng" w="9525">
            <a:solidFill>
              <a:schemeClr val="accent1"/>
            </a:solidFill>
            <a:prstDash val="solid"/>
            <a:round/>
            <a:headEnd len="med" w="med" type="oval"/>
            <a:tailEnd len="med" w="med" type="oval"/>
          </a:ln>
        </p:spPr>
      </p:cxnSp>
      <p:grpSp>
        <p:nvGrpSpPr>
          <p:cNvPr id="435" name="Google Shape;435;p38"/>
          <p:cNvGrpSpPr/>
          <p:nvPr/>
        </p:nvGrpSpPr>
        <p:grpSpPr>
          <a:xfrm>
            <a:off x="-1682717" y="-981069"/>
            <a:ext cx="17594595" cy="8937760"/>
            <a:chOff x="-1262038" y="-735802"/>
            <a:chExt cx="13195947" cy="6703320"/>
          </a:xfrm>
        </p:grpSpPr>
        <p:sp>
          <p:nvSpPr>
            <p:cNvPr id="436" name="Google Shape;436;p38"/>
            <p:cNvSpPr/>
            <p:nvPr/>
          </p:nvSpPr>
          <p:spPr>
            <a:xfrm>
              <a:off x="8007800" y="3265951"/>
              <a:ext cx="2386752" cy="2676111"/>
            </a:xfrm>
            <a:custGeom>
              <a:rect b="b" l="l" r="r" t="t"/>
              <a:pathLst>
                <a:path extrusionOk="0" h="173127" w="136757">
                  <a:moveTo>
                    <a:pt x="134980" y="47878"/>
                  </a:moveTo>
                  <a:cubicBezTo>
                    <a:pt x="130469" y="22474"/>
                    <a:pt x="111781" y="1080"/>
                    <a:pt x="102721" y="26"/>
                  </a:cubicBezTo>
                  <a:cubicBezTo>
                    <a:pt x="93662" y="-1028"/>
                    <a:pt x="90466" y="30760"/>
                    <a:pt x="80623" y="41555"/>
                  </a:cubicBezTo>
                  <a:cubicBezTo>
                    <a:pt x="70781" y="52350"/>
                    <a:pt x="49318" y="52223"/>
                    <a:pt x="43666" y="64796"/>
                  </a:cubicBezTo>
                  <a:cubicBezTo>
                    <a:pt x="38015" y="77369"/>
                    <a:pt x="53953" y="102896"/>
                    <a:pt x="46714" y="116993"/>
                  </a:cubicBezTo>
                  <a:cubicBezTo>
                    <a:pt x="39475" y="131090"/>
                    <a:pt x="2641" y="140687"/>
                    <a:pt x="232" y="149378"/>
                  </a:cubicBezTo>
                  <a:cubicBezTo>
                    <a:pt x="-2177" y="158069"/>
                    <a:pt x="14562" y="165413"/>
                    <a:pt x="32261" y="169139"/>
                  </a:cubicBezTo>
                  <a:cubicBezTo>
                    <a:pt x="49960" y="172865"/>
                    <a:pt x="90172" y="174516"/>
                    <a:pt x="106427" y="171735"/>
                  </a:cubicBezTo>
                  <a:cubicBezTo>
                    <a:pt x="122682" y="168954"/>
                    <a:pt x="125030" y="173095"/>
                    <a:pt x="129789" y="152452"/>
                  </a:cubicBezTo>
                  <a:cubicBezTo>
                    <a:pt x="134548" y="131809"/>
                    <a:pt x="139491" y="73282"/>
                    <a:pt x="134980" y="47878"/>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7" name="Google Shape;437;p38"/>
            <p:cNvSpPr/>
            <p:nvPr/>
          </p:nvSpPr>
          <p:spPr>
            <a:xfrm rot="5934544">
              <a:off x="-1515837" y="3455863"/>
              <a:ext cx="2842634" cy="1917945"/>
            </a:xfrm>
            <a:custGeom>
              <a:rect b="b" l="l" r="r" t="t"/>
              <a:pathLst>
                <a:path extrusionOk="0" h="139427" w="222619">
                  <a:moveTo>
                    <a:pt x="60518" y="85446"/>
                  </a:moveTo>
                  <a:cubicBezTo>
                    <a:pt x="42723" y="74684"/>
                    <a:pt x="1973" y="65024"/>
                    <a:pt x="83" y="57169"/>
                  </a:cubicBezTo>
                  <a:cubicBezTo>
                    <a:pt x="-1806" y="49314"/>
                    <a:pt x="28822" y="40214"/>
                    <a:pt x="49181" y="38316"/>
                  </a:cubicBezTo>
                  <a:cubicBezTo>
                    <a:pt x="69540" y="36418"/>
                    <a:pt x="103646" y="51474"/>
                    <a:pt x="122238" y="45779"/>
                  </a:cubicBezTo>
                  <a:cubicBezTo>
                    <a:pt x="140830" y="40084"/>
                    <a:pt x="147704" y="10887"/>
                    <a:pt x="160731" y="4144"/>
                  </a:cubicBezTo>
                  <a:cubicBezTo>
                    <a:pt x="173758" y="-2599"/>
                    <a:pt x="190280" y="-320"/>
                    <a:pt x="200402" y="5322"/>
                  </a:cubicBezTo>
                  <a:cubicBezTo>
                    <a:pt x="210524" y="10964"/>
                    <a:pt x="219058" y="25703"/>
                    <a:pt x="221464" y="37996"/>
                  </a:cubicBezTo>
                  <a:cubicBezTo>
                    <a:pt x="223870" y="50290"/>
                    <a:pt x="222903" y="64464"/>
                    <a:pt x="214837" y="79083"/>
                  </a:cubicBezTo>
                  <a:cubicBezTo>
                    <a:pt x="206771" y="93702"/>
                    <a:pt x="186119" y="115666"/>
                    <a:pt x="173066" y="125712"/>
                  </a:cubicBezTo>
                  <a:cubicBezTo>
                    <a:pt x="160013" y="135758"/>
                    <a:pt x="147555" y="140023"/>
                    <a:pt x="136519" y="139361"/>
                  </a:cubicBezTo>
                  <a:cubicBezTo>
                    <a:pt x="125483" y="138699"/>
                    <a:pt x="119519" y="130727"/>
                    <a:pt x="106852" y="121741"/>
                  </a:cubicBezTo>
                  <a:cubicBezTo>
                    <a:pt x="94185" y="112755"/>
                    <a:pt x="78313" y="96208"/>
                    <a:pt x="60518" y="85446"/>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8" name="Google Shape;438;p38"/>
            <p:cNvSpPr/>
            <p:nvPr/>
          </p:nvSpPr>
          <p:spPr>
            <a:xfrm rot="-4499979">
              <a:off x="8889185" y="-380486"/>
              <a:ext cx="2786554" cy="2672740"/>
            </a:xfrm>
            <a:custGeom>
              <a:rect b="b" l="l" r="r" t="t"/>
              <a:pathLst>
                <a:path extrusionOk="0" h="178263" w="185884">
                  <a:moveTo>
                    <a:pt x="172863" y="94768"/>
                  </a:moveTo>
                  <a:cubicBezTo>
                    <a:pt x="168870" y="75915"/>
                    <a:pt x="168084" y="53329"/>
                    <a:pt x="158330" y="42135"/>
                  </a:cubicBezTo>
                  <a:cubicBezTo>
                    <a:pt x="148576" y="30941"/>
                    <a:pt x="129919" y="34607"/>
                    <a:pt x="114338" y="27602"/>
                  </a:cubicBezTo>
                  <a:cubicBezTo>
                    <a:pt x="98758" y="20597"/>
                    <a:pt x="81737" y="-1726"/>
                    <a:pt x="64847" y="107"/>
                  </a:cubicBezTo>
                  <a:cubicBezTo>
                    <a:pt x="47957" y="1940"/>
                    <a:pt x="23540" y="16342"/>
                    <a:pt x="13000" y="38600"/>
                  </a:cubicBezTo>
                  <a:cubicBezTo>
                    <a:pt x="2460" y="60858"/>
                    <a:pt x="-2908" y="111199"/>
                    <a:pt x="1609" y="133653"/>
                  </a:cubicBezTo>
                  <a:cubicBezTo>
                    <a:pt x="6126" y="156107"/>
                    <a:pt x="22230" y="166319"/>
                    <a:pt x="40102" y="173324"/>
                  </a:cubicBezTo>
                  <a:cubicBezTo>
                    <a:pt x="57974" y="180329"/>
                    <a:pt x="85141" y="178692"/>
                    <a:pt x="108839" y="175681"/>
                  </a:cubicBezTo>
                  <a:cubicBezTo>
                    <a:pt x="132537" y="172670"/>
                    <a:pt x="171619" y="168742"/>
                    <a:pt x="182290" y="155256"/>
                  </a:cubicBezTo>
                  <a:cubicBezTo>
                    <a:pt x="192961" y="141771"/>
                    <a:pt x="176856" y="113622"/>
                    <a:pt x="172863" y="94768"/>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39" name="Google Shape;439;p38"/>
          <p:cNvGrpSpPr/>
          <p:nvPr/>
        </p:nvGrpSpPr>
        <p:grpSpPr>
          <a:xfrm flipH="1">
            <a:off x="187384" y="460633"/>
            <a:ext cx="11756451" cy="5462917"/>
            <a:chOff x="186100" y="345475"/>
            <a:chExt cx="8817338" cy="4097188"/>
          </a:xfrm>
        </p:grpSpPr>
        <p:sp>
          <p:nvSpPr>
            <p:cNvPr id="440" name="Google Shape;440;p38"/>
            <p:cNvSpPr/>
            <p:nvPr/>
          </p:nvSpPr>
          <p:spPr>
            <a:xfrm>
              <a:off x="8701938" y="129315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nvGrpSpPr>
            <p:cNvPr id="441" name="Google Shape;441;p38"/>
            <p:cNvGrpSpPr/>
            <p:nvPr/>
          </p:nvGrpSpPr>
          <p:grpSpPr>
            <a:xfrm flipH="1">
              <a:off x="8618338" y="4141163"/>
              <a:ext cx="385088" cy="301500"/>
              <a:chOff x="328125" y="4302500"/>
              <a:chExt cx="385088" cy="301500"/>
            </a:xfrm>
          </p:grpSpPr>
          <p:sp>
            <p:nvSpPr>
              <p:cNvPr id="442" name="Google Shape;442;p38"/>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443" name="Google Shape;443;p38"/>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444" name="Google Shape;444;p38"/>
            <p:cNvGrpSpPr/>
            <p:nvPr/>
          </p:nvGrpSpPr>
          <p:grpSpPr>
            <a:xfrm flipH="1" rot="-5400000">
              <a:off x="217075" y="314500"/>
              <a:ext cx="301500" cy="363450"/>
              <a:chOff x="209463" y="978325"/>
              <a:chExt cx="301500" cy="363450"/>
            </a:xfrm>
          </p:grpSpPr>
          <p:sp>
            <p:nvSpPr>
              <p:cNvPr id="445" name="Google Shape;445;p38"/>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446" name="Google Shape;446;p38"/>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
          <p:nvSpPr>
            <p:cNvPr id="447" name="Google Shape;447;p38"/>
            <p:cNvSpPr/>
            <p:nvPr/>
          </p:nvSpPr>
          <p:spPr>
            <a:xfrm>
              <a:off x="312938" y="383967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448" name="Shape 448"/>
        <p:cNvGrpSpPr/>
        <p:nvPr/>
      </p:nvGrpSpPr>
      <p:grpSpPr>
        <a:xfrm>
          <a:off x="0" y="0"/>
          <a:ext cx="0" cy="0"/>
          <a:chOff x="0" y="0"/>
          <a:chExt cx="0" cy="0"/>
        </a:xfrm>
      </p:grpSpPr>
      <p:sp>
        <p:nvSpPr>
          <p:cNvPr id="449" name="Google Shape;449;p39"/>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cxnSp>
        <p:nvCxnSpPr>
          <p:cNvPr id="450" name="Google Shape;450;p39"/>
          <p:cNvCxnSpPr/>
          <p:nvPr/>
        </p:nvCxnSpPr>
        <p:spPr>
          <a:xfrm rot="10800000">
            <a:off x="973467" y="6505233"/>
            <a:ext cx="10287200" cy="0"/>
          </a:xfrm>
          <a:prstGeom prst="straightConnector1">
            <a:avLst/>
          </a:prstGeom>
          <a:noFill/>
          <a:ln cap="flat" cmpd="sng" w="9525">
            <a:solidFill>
              <a:schemeClr val="accent1"/>
            </a:solidFill>
            <a:prstDash val="solid"/>
            <a:round/>
            <a:headEnd len="med" w="med" type="oval"/>
            <a:tailEnd len="med" w="med" type="oval"/>
          </a:ln>
        </p:spPr>
      </p:cxnSp>
      <p:cxnSp>
        <p:nvCxnSpPr>
          <p:cNvPr id="451" name="Google Shape;451;p39"/>
          <p:cNvCxnSpPr/>
          <p:nvPr/>
        </p:nvCxnSpPr>
        <p:spPr>
          <a:xfrm rot="10800000">
            <a:off x="973467" y="352800"/>
            <a:ext cx="10287200" cy="0"/>
          </a:xfrm>
          <a:prstGeom prst="straightConnector1">
            <a:avLst/>
          </a:prstGeom>
          <a:noFill/>
          <a:ln cap="flat" cmpd="sng" w="9525">
            <a:solidFill>
              <a:schemeClr val="accent1"/>
            </a:solidFill>
            <a:prstDash val="solid"/>
            <a:round/>
            <a:headEnd len="med" w="med" type="oval"/>
            <a:tailEnd len="med" w="med" type="oval"/>
          </a:ln>
        </p:spPr>
      </p:cxnSp>
      <p:sp>
        <p:nvSpPr>
          <p:cNvPr id="452" name="Google Shape;452;p39"/>
          <p:cNvSpPr/>
          <p:nvPr/>
        </p:nvSpPr>
        <p:spPr>
          <a:xfrm rot="5400000">
            <a:off x="-3241569" y="925459"/>
            <a:ext cx="6783043" cy="999625"/>
          </a:xfrm>
          <a:custGeom>
            <a:rect b="b" l="l" r="r" t="t"/>
            <a:pathLst>
              <a:path extrusionOk="0" h="40340" w="381570">
                <a:moveTo>
                  <a:pt x="339316" y="39232"/>
                </a:moveTo>
                <a:cubicBezTo>
                  <a:pt x="358708" y="35551"/>
                  <a:pt x="380207" y="18233"/>
                  <a:pt x="381520" y="13580"/>
                </a:cubicBezTo>
                <a:cubicBezTo>
                  <a:pt x="382833" y="8928"/>
                  <a:pt x="358258" y="13580"/>
                  <a:pt x="347193" y="11317"/>
                </a:cubicBezTo>
                <a:cubicBezTo>
                  <a:pt x="336128" y="9054"/>
                  <a:pt x="326759" y="0"/>
                  <a:pt x="315128" y="0"/>
                </a:cubicBezTo>
                <a:cubicBezTo>
                  <a:pt x="303497" y="0"/>
                  <a:pt x="292747" y="11066"/>
                  <a:pt x="277406" y="11317"/>
                </a:cubicBezTo>
                <a:cubicBezTo>
                  <a:pt x="262066" y="11569"/>
                  <a:pt x="236909" y="1132"/>
                  <a:pt x="223085" y="1509"/>
                </a:cubicBezTo>
                <a:cubicBezTo>
                  <a:pt x="209261" y="1886"/>
                  <a:pt x="211751" y="13769"/>
                  <a:pt x="194461" y="13580"/>
                </a:cubicBezTo>
                <a:cubicBezTo>
                  <a:pt x="177171" y="13391"/>
                  <a:pt x="141729" y="817"/>
                  <a:pt x="119347" y="377"/>
                </a:cubicBezTo>
                <a:cubicBezTo>
                  <a:pt x="96965" y="-63"/>
                  <a:pt x="78456" y="5092"/>
                  <a:pt x="60168" y="10939"/>
                </a:cubicBezTo>
                <a:cubicBezTo>
                  <a:pt x="41880" y="16786"/>
                  <a:pt x="-24548" y="31338"/>
                  <a:pt x="9619" y="35459"/>
                </a:cubicBezTo>
                <a:cubicBezTo>
                  <a:pt x="43786" y="39580"/>
                  <a:pt x="210220" y="35036"/>
                  <a:pt x="265169" y="35665"/>
                </a:cubicBezTo>
                <a:cubicBezTo>
                  <a:pt x="320119" y="36294"/>
                  <a:pt x="319924" y="42913"/>
                  <a:pt x="339316" y="39232"/>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3" name="Google Shape;453;p39"/>
          <p:cNvSpPr/>
          <p:nvPr/>
        </p:nvSpPr>
        <p:spPr>
          <a:xfrm flipH="1" rot="5400000">
            <a:off x="9693435" y="4355000"/>
            <a:ext cx="5090085" cy="1375979"/>
          </a:xfrm>
          <a:custGeom>
            <a:rect b="b" l="l" r="r" t="t"/>
            <a:pathLst>
              <a:path extrusionOk="0" h="118076" w="276585">
                <a:moveTo>
                  <a:pt x="266191" y="80557"/>
                </a:moveTo>
                <a:cubicBezTo>
                  <a:pt x="259061" y="98187"/>
                  <a:pt x="245294" y="117156"/>
                  <a:pt x="232481" y="118057"/>
                </a:cubicBezTo>
                <a:cubicBezTo>
                  <a:pt x="219669" y="118958"/>
                  <a:pt x="207247" y="87005"/>
                  <a:pt x="189316" y="85963"/>
                </a:cubicBezTo>
                <a:cubicBezTo>
                  <a:pt x="171385" y="84921"/>
                  <a:pt x="145612" y="108706"/>
                  <a:pt x="124894" y="111805"/>
                </a:cubicBezTo>
                <a:cubicBezTo>
                  <a:pt x="104177" y="114904"/>
                  <a:pt x="85635" y="106943"/>
                  <a:pt x="65011" y="104558"/>
                </a:cubicBezTo>
                <a:cubicBezTo>
                  <a:pt x="44388" y="102173"/>
                  <a:pt x="-8441" y="111215"/>
                  <a:pt x="1153" y="97494"/>
                </a:cubicBezTo>
                <a:cubicBezTo>
                  <a:pt x="10747" y="83774"/>
                  <a:pt x="91895" y="34208"/>
                  <a:pt x="122573" y="22235"/>
                </a:cubicBezTo>
                <a:cubicBezTo>
                  <a:pt x="153251" y="10262"/>
                  <a:pt x="165366" y="29185"/>
                  <a:pt x="185220" y="25657"/>
                </a:cubicBezTo>
                <a:cubicBezTo>
                  <a:pt x="205074" y="22130"/>
                  <a:pt x="226692" y="3300"/>
                  <a:pt x="241699" y="1070"/>
                </a:cubicBezTo>
                <a:cubicBezTo>
                  <a:pt x="256706" y="-1159"/>
                  <a:pt x="271180" y="-968"/>
                  <a:pt x="275262" y="12280"/>
                </a:cubicBezTo>
                <a:cubicBezTo>
                  <a:pt x="279344" y="25528"/>
                  <a:pt x="273321" y="62928"/>
                  <a:pt x="266191" y="80557"/>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54" name="Google Shape;454;p39"/>
          <p:cNvGrpSpPr/>
          <p:nvPr/>
        </p:nvGrpSpPr>
        <p:grpSpPr>
          <a:xfrm rot="10800000">
            <a:off x="-16" y="460633"/>
            <a:ext cx="12192000" cy="5462917"/>
            <a:chOff x="-12" y="345475"/>
            <a:chExt cx="9144000" cy="4097188"/>
          </a:xfrm>
        </p:grpSpPr>
        <p:sp>
          <p:nvSpPr>
            <p:cNvPr id="455" name="Google Shape;455;p39"/>
            <p:cNvSpPr/>
            <p:nvPr/>
          </p:nvSpPr>
          <p:spPr>
            <a:xfrm>
              <a:off x="8842488" y="344307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nvGrpSpPr>
            <p:cNvPr id="456" name="Google Shape;456;p39"/>
            <p:cNvGrpSpPr/>
            <p:nvPr/>
          </p:nvGrpSpPr>
          <p:grpSpPr>
            <a:xfrm flipH="1">
              <a:off x="8618338" y="4141163"/>
              <a:ext cx="385088" cy="301500"/>
              <a:chOff x="328125" y="4302500"/>
              <a:chExt cx="385088" cy="301500"/>
            </a:xfrm>
          </p:grpSpPr>
          <p:sp>
            <p:nvSpPr>
              <p:cNvPr id="457" name="Google Shape;457;p39"/>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458" name="Google Shape;458;p39"/>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459" name="Google Shape;459;p39"/>
            <p:cNvGrpSpPr/>
            <p:nvPr/>
          </p:nvGrpSpPr>
          <p:grpSpPr>
            <a:xfrm flipH="1" rot="-5400000">
              <a:off x="217075" y="314500"/>
              <a:ext cx="301500" cy="363450"/>
              <a:chOff x="209463" y="978325"/>
              <a:chExt cx="301500" cy="363450"/>
            </a:xfrm>
          </p:grpSpPr>
          <p:sp>
            <p:nvSpPr>
              <p:cNvPr id="460" name="Google Shape;460;p39"/>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461" name="Google Shape;461;p39"/>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
          <p:nvSpPr>
            <p:cNvPr id="462" name="Google Shape;462;p39"/>
            <p:cNvSpPr/>
            <p:nvPr/>
          </p:nvSpPr>
          <p:spPr>
            <a:xfrm>
              <a:off x="-12" y="89855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463" name="Shape 463"/>
        <p:cNvGrpSpPr/>
        <p:nvPr/>
      </p:nvGrpSpPr>
      <p:grpSpPr>
        <a:xfrm>
          <a:off x="0" y="0"/>
          <a:ext cx="0" cy="0"/>
          <a:chOff x="0" y="0"/>
          <a:chExt cx="0" cy="0"/>
        </a:xfrm>
      </p:grpSpPr>
      <p:sp>
        <p:nvSpPr>
          <p:cNvPr id="464" name="Google Shape;464;p40"/>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cxnSp>
        <p:nvCxnSpPr>
          <p:cNvPr id="465" name="Google Shape;465;p40"/>
          <p:cNvCxnSpPr/>
          <p:nvPr/>
        </p:nvCxnSpPr>
        <p:spPr>
          <a:xfrm rot="10800000">
            <a:off x="973467" y="6505233"/>
            <a:ext cx="10287200" cy="0"/>
          </a:xfrm>
          <a:prstGeom prst="straightConnector1">
            <a:avLst/>
          </a:prstGeom>
          <a:noFill/>
          <a:ln cap="flat" cmpd="sng" w="9525">
            <a:solidFill>
              <a:schemeClr val="accent1"/>
            </a:solidFill>
            <a:prstDash val="solid"/>
            <a:round/>
            <a:headEnd len="med" w="med" type="oval"/>
            <a:tailEnd len="med" w="med" type="oval"/>
          </a:ln>
        </p:spPr>
      </p:cxnSp>
      <p:cxnSp>
        <p:nvCxnSpPr>
          <p:cNvPr id="466" name="Google Shape;466;p40"/>
          <p:cNvCxnSpPr/>
          <p:nvPr/>
        </p:nvCxnSpPr>
        <p:spPr>
          <a:xfrm rot="10800000">
            <a:off x="973467" y="352800"/>
            <a:ext cx="10287200" cy="0"/>
          </a:xfrm>
          <a:prstGeom prst="straightConnector1">
            <a:avLst/>
          </a:prstGeom>
          <a:noFill/>
          <a:ln cap="flat" cmpd="sng" w="9525">
            <a:solidFill>
              <a:schemeClr val="accent1"/>
            </a:solidFill>
            <a:prstDash val="solid"/>
            <a:round/>
            <a:headEnd len="med" w="med" type="oval"/>
            <a:tailEnd len="med" w="med" type="oval"/>
          </a:ln>
        </p:spPr>
      </p:cxnSp>
      <p:sp>
        <p:nvSpPr>
          <p:cNvPr id="467" name="Google Shape;467;p40"/>
          <p:cNvSpPr/>
          <p:nvPr/>
        </p:nvSpPr>
        <p:spPr>
          <a:xfrm rot="-472317">
            <a:off x="11683529" y="3676445"/>
            <a:ext cx="5613176" cy="3515549"/>
          </a:xfrm>
          <a:custGeom>
            <a:rect b="b" l="l" r="r" t="t"/>
            <a:pathLst>
              <a:path extrusionOk="0" h="139427" w="222619">
                <a:moveTo>
                  <a:pt x="60518" y="85446"/>
                </a:moveTo>
                <a:cubicBezTo>
                  <a:pt x="42723" y="74684"/>
                  <a:pt x="1973" y="65024"/>
                  <a:pt x="83" y="57169"/>
                </a:cubicBezTo>
                <a:cubicBezTo>
                  <a:pt x="-1806" y="49314"/>
                  <a:pt x="28822" y="40214"/>
                  <a:pt x="49181" y="38316"/>
                </a:cubicBezTo>
                <a:cubicBezTo>
                  <a:pt x="69540" y="36418"/>
                  <a:pt x="103646" y="51474"/>
                  <a:pt x="122238" y="45779"/>
                </a:cubicBezTo>
                <a:cubicBezTo>
                  <a:pt x="140830" y="40084"/>
                  <a:pt x="147704" y="10887"/>
                  <a:pt x="160731" y="4144"/>
                </a:cubicBezTo>
                <a:cubicBezTo>
                  <a:pt x="173758" y="-2599"/>
                  <a:pt x="190280" y="-320"/>
                  <a:pt x="200402" y="5322"/>
                </a:cubicBezTo>
                <a:cubicBezTo>
                  <a:pt x="210524" y="10964"/>
                  <a:pt x="219058" y="25703"/>
                  <a:pt x="221464" y="37996"/>
                </a:cubicBezTo>
                <a:cubicBezTo>
                  <a:pt x="223870" y="50290"/>
                  <a:pt x="222903" y="64464"/>
                  <a:pt x="214837" y="79083"/>
                </a:cubicBezTo>
                <a:cubicBezTo>
                  <a:pt x="206771" y="93702"/>
                  <a:pt x="186119" y="115666"/>
                  <a:pt x="173066" y="125712"/>
                </a:cubicBezTo>
                <a:cubicBezTo>
                  <a:pt x="160013" y="135758"/>
                  <a:pt x="147555" y="140023"/>
                  <a:pt x="136519" y="139361"/>
                </a:cubicBezTo>
                <a:cubicBezTo>
                  <a:pt x="125483" y="138699"/>
                  <a:pt x="119519" y="130727"/>
                  <a:pt x="106852" y="121741"/>
                </a:cubicBezTo>
                <a:cubicBezTo>
                  <a:pt x="94185" y="112755"/>
                  <a:pt x="78313" y="96208"/>
                  <a:pt x="60518" y="85446"/>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8" name="Google Shape;468;p40"/>
          <p:cNvSpPr/>
          <p:nvPr/>
        </p:nvSpPr>
        <p:spPr>
          <a:xfrm>
            <a:off x="11427096" y="-324233"/>
            <a:ext cx="6715405" cy="4017292"/>
          </a:xfrm>
          <a:custGeom>
            <a:rect b="b" l="l" r="r" t="t"/>
            <a:pathLst>
              <a:path extrusionOk="0" h="187170" w="312878">
                <a:moveTo>
                  <a:pt x="12176" y="82878"/>
                </a:moveTo>
                <a:cubicBezTo>
                  <a:pt x="18722" y="53026"/>
                  <a:pt x="29917" y="0"/>
                  <a:pt x="47919" y="0"/>
                </a:cubicBezTo>
                <a:cubicBezTo>
                  <a:pt x="65922" y="0"/>
                  <a:pt x="109062" y="61406"/>
                  <a:pt x="120191" y="82878"/>
                </a:cubicBezTo>
                <a:cubicBezTo>
                  <a:pt x="131320" y="104350"/>
                  <a:pt x="99766" y="122876"/>
                  <a:pt x="114692" y="128833"/>
                </a:cubicBezTo>
                <a:cubicBezTo>
                  <a:pt x="129618" y="134790"/>
                  <a:pt x="191613" y="115413"/>
                  <a:pt x="209746" y="118621"/>
                </a:cubicBezTo>
                <a:cubicBezTo>
                  <a:pt x="227880" y="121829"/>
                  <a:pt x="206669" y="140094"/>
                  <a:pt x="223493" y="148080"/>
                </a:cubicBezTo>
                <a:cubicBezTo>
                  <a:pt x="240317" y="156067"/>
                  <a:pt x="327712" y="161172"/>
                  <a:pt x="310691" y="166540"/>
                </a:cubicBezTo>
                <a:cubicBezTo>
                  <a:pt x="293671" y="171908"/>
                  <a:pt x="171712" y="178193"/>
                  <a:pt x="121370" y="180288"/>
                </a:cubicBezTo>
                <a:cubicBezTo>
                  <a:pt x="71028" y="182383"/>
                  <a:pt x="26840" y="195345"/>
                  <a:pt x="8641" y="179110"/>
                </a:cubicBezTo>
                <a:cubicBezTo>
                  <a:pt x="-9558" y="162875"/>
                  <a:pt x="5630" y="112730"/>
                  <a:pt x="12176" y="82878"/>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9" name="Google Shape;469;p40"/>
          <p:cNvSpPr/>
          <p:nvPr/>
        </p:nvSpPr>
        <p:spPr>
          <a:xfrm>
            <a:off x="-1343881" y="4674235"/>
            <a:ext cx="3567580" cy="3662011"/>
          </a:xfrm>
          <a:custGeom>
            <a:rect b="b" l="l" r="r" t="t"/>
            <a:pathLst>
              <a:path extrusionOk="0" h="180365" w="175714">
                <a:moveTo>
                  <a:pt x="168" y="55550"/>
                </a:moveTo>
                <a:cubicBezTo>
                  <a:pt x="1453" y="39114"/>
                  <a:pt x="6373" y="32949"/>
                  <a:pt x="15998" y="23750"/>
                </a:cubicBezTo>
                <a:cubicBezTo>
                  <a:pt x="25624" y="14551"/>
                  <a:pt x="44780" y="-2685"/>
                  <a:pt x="57921" y="355"/>
                </a:cubicBezTo>
                <a:cubicBezTo>
                  <a:pt x="71062" y="3395"/>
                  <a:pt x="87969" y="28570"/>
                  <a:pt x="94843" y="41990"/>
                </a:cubicBezTo>
                <a:cubicBezTo>
                  <a:pt x="101717" y="55410"/>
                  <a:pt x="86821" y="74545"/>
                  <a:pt x="99163" y="80875"/>
                </a:cubicBezTo>
                <a:cubicBezTo>
                  <a:pt x="111505" y="87205"/>
                  <a:pt x="157306" y="68896"/>
                  <a:pt x="168894" y="79972"/>
                </a:cubicBezTo>
                <a:cubicBezTo>
                  <a:pt x="180482" y="91048"/>
                  <a:pt x="175155" y="131459"/>
                  <a:pt x="168690" y="147330"/>
                </a:cubicBezTo>
                <a:cubicBezTo>
                  <a:pt x="162225" y="163201"/>
                  <a:pt x="148451" y="169898"/>
                  <a:pt x="130106" y="175197"/>
                </a:cubicBezTo>
                <a:cubicBezTo>
                  <a:pt x="111761" y="180496"/>
                  <a:pt x="77299" y="181556"/>
                  <a:pt x="58619" y="179125"/>
                </a:cubicBezTo>
                <a:cubicBezTo>
                  <a:pt x="39939" y="176694"/>
                  <a:pt x="26417" y="170068"/>
                  <a:pt x="18028" y="160609"/>
                </a:cubicBezTo>
                <a:cubicBezTo>
                  <a:pt x="9639" y="151150"/>
                  <a:pt x="11263" y="139879"/>
                  <a:pt x="8286" y="122369"/>
                </a:cubicBezTo>
                <a:cubicBezTo>
                  <a:pt x="5309" y="104859"/>
                  <a:pt x="-1117" y="71987"/>
                  <a:pt x="168" y="55550"/>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70" name="Google Shape;470;p40"/>
          <p:cNvGrpSpPr/>
          <p:nvPr/>
        </p:nvGrpSpPr>
        <p:grpSpPr>
          <a:xfrm>
            <a:off x="248133" y="460633"/>
            <a:ext cx="11756435" cy="5462917"/>
            <a:chOff x="186100" y="345475"/>
            <a:chExt cx="8817326" cy="4097188"/>
          </a:xfrm>
        </p:grpSpPr>
        <p:sp>
          <p:nvSpPr>
            <p:cNvPr id="471" name="Google Shape;471;p40"/>
            <p:cNvSpPr/>
            <p:nvPr/>
          </p:nvSpPr>
          <p:spPr>
            <a:xfrm>
              <a:off x="8570313" y="37016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nvGrpSpPr>
            <p:cNvPr id="472" name="Google Shape;472;p40"/>
            <p:cNvGrpSpPr/>
            <p:nvPr/>
          </p:nvGrpSpPr>
          <p:grpSpPr>
            <a:xfrm flipH="1">
              <a:off x="8618338" y="4141163"/>
              <a:ext cx="385088" cy="301500"/>
              <a:chOff x="328125" y="4302500"/>
              <a:chExt cx="385088" cy="301500"/>
            </a:xfrm>
          </p:grpSpPr>
          <p:sp>
            <p:nvSpPr>
              <p:cNvPr id="473" name="Google Shape;473;p40"/>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474" name="Google Shape;474;p40"/>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475" name="Google Shape;475;p40"/>
            <p:cNvGrpSpPr/>
            <p:nvPr/>
          </p:nvGrpSpPr>
          <p:grpSpPr>
            <a:xfrm flipH="1" rot="-5400000">
              <a:off x="217075" y="314500"/>
              <a:ext cx="301500" cy="363450"/>
              <a:chOff x="209463" y="978325"/>
              <a:chExt cx="301500" cy="363450"/>
            </a:xfrm>
          </p:grpSpPr>
          <p:sp>
            <p:nvSpPr>
              <p:cNvPr id="476" name="Google Shape;476;p40"/>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477" name="Google Shape;477;p40"/>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
          <p:nvSpPr>
            <p:cNvPr id="478" name="Google Shape;478;p40"/>
            <p:cNvSpPr/>
            <p:nvPr/>
          </p:nvSpPr>
          <p:spPr>
            <a:xfrm>
              <a:off x="272163" y="8441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9" name="Shape 479"/>
        <p:cNvGrpSpPr/>
        <p:nvPr/>
      </p:nvGrpSpPr>
      <p:grpSpPr>
        <a:xfrm>
          <a:off x="0" y="0"/>
          <a:ext cx="0" cy="0"/>
          <a:chOff x="0" y="0"/>
          <a:chExt cx="0" cy="0"/>
        </a:xfrm>
      </p:grpSpPr>
      <p:sp>
        <p:nvSpPr>
          <p:cNvPr id="480" name="Google Shape;480;p41"/>
          <p:cNvSpPr txBox="1"/>
          <p:nvPr>
            <p:ph type="title"/>
          </p:nvPr>
        </p:nvSpPr>
        <p:spPr>
          <a:xfrm>
            <a:off x="960000" y="593367"/>
            <a:ext cx="102720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481" name="Google Shape;481;p41"/>
          <p:cNvSpPr txBox="1"/>
          <p:nvPr>
            <p:ph idx="1" type="subTitle"/>
          </p:nvPr>
        </p:nvSpPr>
        <p:spPr>
          <a:xfrm>
            <a:off x="7900233" y="5410343"/>
            <a:ext cx="33408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b="0" sz="19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482" name="Google Shape;482;p41"/>
          <p:cNvSpPr txBox="1"/>
          <p:nvPr>
            <p:ph idx="2" type="subTitle"/>
          </p:nvPr>
        </p:nvSpPr>
        <p:spPr>
          <a:xfrm>
            <a:off x="7900233" y="3755283"/>
            <a:ext cx="33408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b="0" sz="19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483" name="Google Shape;483;p41"/>
          <p:cNvSpPr txBox="1"/>
          <p:nvPr>
            <p:ph idx="3" type="subTitle"/>
          </p:nvPr>
        </p:nvSpPr>
        <p:spPr>
          <a:xfrm>
            <a:off x="7900233" y="4809300"/>
            <a:ext cx="3340800" cy="6812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484" name="Google Shape;484;p41"/>
          <p:cNvSpPr txBox="1"/>
          <p:nvPr>
            <p:ph idx="4" type="subTitle"/>
          </p:nvPr>
        </p:nvSpPr>
        <p:spPr>
          <a:xfrm>
            <a:off x="7900233" y="3149200"/>
            <a:ext cx="3340800" cy="6812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Bebas Neue"/>
              <a:buNone/>
              <a:defRPr sz="3200">
                <a:solidFill>
                  <a:schemeClr val="dk1"/>
                </a:solidFill>
                <a:latin typeface="Anton"/>
                <a:ea typeface="Anton"/>
                <a:cs typeface="Anton"/>
                <a:sym typeface="Anton"/>
              </a:defRPr>
            </a:lvl1pPr>
            <a:lvl2pPr lvl="1" algn="ctr">
              <a:lnSpc>
                <a:spcPct val="100000"/>
              </a:lnSpc>
              <a:spcBef>
                <a:spcPts val="0"/>
              </a:spcBef>
              <a:spcAft>
                <a:spcPts val="0"/>
              </a:spcAft>
              <a:buSzPts val="3200"/>
              <a:buFont typeface="Bebas Neue"/>
              <a:buNone/>
              <a:defRPr sz="3200">
                <a:latin typeface="Bebas Neue"/>
                <a:ea typeface="Bebas Neue"/>
                <a:cs typeface="Bebas Neue"/>
                <a:sym typeface="Bebas Neue"/>
              </a:defRPr>
            </a:lvl2pPr>
            <a:lvl3pPr lvl="2" algn="ctr">
              <a:lnSpc>
                <a:spcPct val="100000"/>
              </a:lnSpc>
              <a:spcBef>
                <a:spcPts val="0"/>
              </a:spcBef>
              <a:spcAft>
                <a:spcPts val="0"/>
              </a:spcAft>
              <a:buSzPts val="3200"/>
              <a:buFont typeface="Bebas Neue"/>
              <a:buNone/>
              <a:defRPr sz="3200">
                <a:latin typeface="Bebas Neue"/>
                <a:ea typeface="Bebas Neue"/>
                <a:cs typeface="Bebas Neue"/>
                <a:sym typeface="Bebas Neue"/>
              </a:defRPr>
            </a:lvl3pPr>
            <a:lvl4pPr lvl="3" algn="ctr">
              <a:lnSpc>
                <a:spcPct val="100000"/>
              </a:lnSpc>
              <a:spcBef>
                <a:spcPts val="0"/>
              </a:spcBef>
              <a:spcAft>
                <a:spcPts val="0"/>
              </a:spcAft>
              <a:buSzPts val="3200"/>
              <a:buFont typeface="Bebas Neue"/>
              <a:buNone/>
              <a:defRPr sz="3200">
                <a:latin typeface="Bebas Neue"/>
                <a:ea typeface="Bebas Neue"/>
                <a:cs typeface="Bebas Neue"/>
                <a:sym typeface="Bebas Neue"/>
              </a:defRPr>
            </a:lvl4pPr>
            <a:lvl5pPr lvl="4" algn="ctr">
              <a:lnSpc>
                <a:spcPct val="100000"/>
              </a:lnSpc>
              <a:spcBef>
                <a:spcPts val="0"/>
              </a:spcBef>
              <a:spcAft>
                <a:spcPts val="0"/>
              </a:spcAft>
              <a:buSzPts val="3200"/>
              <a:buFont typeface="Bebas Neue"/>
              <a:buNone/>
              <a:defRPr sz="3200">
                <a:latin typeface="Bebas Neue"/>
                <a:ea typeface="Bebas Neue"/>
                <a:cs typeface="Bebas Neue"/>
                <a:sym typeface="Bebas Neue"/>
              </a:defRPr>
            </a:lvl5pPr>
            <a:lvl6pPr lvl="5" algn="ctr">
              <a:lnSpc>
                <a:spcPct val="100000"/>
              </a:lnSpc>
              <a:spcBef>
                <a:spcPts val="0"/>
              </a:spcBef>
              <a:spcAft>
                <a:spcPts val="0"/>
              </a:spcAft>
              <a:buSzPts val="3200"/>
              <a:buFont typeface="Bebas Neue"/>
              <a:buNone/>
              <a:defRPr sz="3200">
                <a:latin typeface="Bebas Neue"/>
                <a:ea typeface="Bebas Neue"/>
                <a:cs typeface="Bebas Neue"/>
                <a:sym typeface="Bebas Neue"/>
              </a:defRPr>
            </a:lvl6pPr>
            <a:lvl7pPr lvl="6" algn="ctr">
              <a:lnSpc>
                <a:spcPct val="100000"/>
              </a:lnSpc>
              <a:spcBef>
                <a:spcPts val="0"/>
              </a:spcBef>
              <a:spcAft>
                <a:spcPts val="0"/>
              </a:spcAft>
              <a:buSzPts val="3200"/>
              <a:buFont typeface="Bebas Neue"/>
              <a:buNone/>
              <a:defRPr sz="3200">
                <a:latin typeface="Bebas Neue"/>
                <a:ea typeface="Bebas Neue"/>
                <a:cs typeface="Bebas Neue"/>
                <a:sym typeface="Bebas Neue"/>
              </a:defRPr>
            </a:lvl7pPr>
            <a:lvl8pPr lvl="7" algn="ctr">
              <a:lnSpc>
                <a:spcPct val="100000"/>
              </a:lnSpc>
              <a:spcBef>
                <a:spcPts val="0"/>
              </a:spcBef>
              <a:spcAft>
                <a:spcPts val="0"/>
              </a:spcAft>
              <a:buSzPts val="3200"/>
              <a:buFont typeface="Bebas Neue"/>
              <a:buNone/>
              <a:defRPr sz="3200">
                <a:latin typeface="Bebas Neue"/>
                <a:ea typeface="Bebas Neue"/>
                <a:cs typeface="Bebas Neue"/>
                <a:sym typeface="Bebas Neue"/>
              </a:defRPr>
            </a:lvl8pPr>
            <a:lvl9pPr lvl="8" algn="ctr">
              <a:lnSpc>
                <a:spcPct val="100000"/>
              </a:lnSpc>
              <a:spcBef>
                <a:spcPts val="0"/>
              </a:spcBef>
              <a:spcAft>
                <a:spcPts val="0"/>
              </a:spcAft>
              <a:buSzPts val="3200"/>
              <a:buFont typeface="Bebas Neue"/>
              <a:buNone/>
              <a:defRPr sz="3200">
                <a:latin typeface="Bebas Neue"/>
                <a:ea typeface="Bebas Neue"/>
                <a:cs typeface="Bebas Neue"/>
                <a:sym typeface="Bebas Neue"/>
              </a:defRPr>
            </a:lvl9pPr>
          </a:lstStyle>
          <a:p/>
        </p:txBody>
      </p:sp>
      <p:sp>
        <p:nvSpPr>
          <p:cNvPr id="485" name="Google Shape;485;p41"/>
          <p:cNvSpPr/>
          <p:nvPr>
            <p:ph idx="5" type="pic"/>
          </p:nvPr>
        </p:nvSpPr>
        <p:spPr>
          <a:xfrm>
            <a:off x="960300" y="2017767"/>
            <a:ext cx="5725200" cy="4120800"/>
          </a:xfrm>
          <a:prstGeom prst="rect">
            <a:avLst/>
          </a:prstGeom>
          <a:noFill/>
          <a:ln>
            <a:noFill/>
          </a:ln>
        </p:spPr>
      </p:sp>
      <p:grpSp>
        <p:nvGrpSpPr>
          <p:cNvPr id="486" name="Google Shape;486;p41"/>
          <p:cNvGrpSpPr/>
          <p:nvPr/>
        </p:nvGrpSpPr>
        <p:grpSpPr>
          <a:xfrm>
            <a:off x="973467" y="352800"/>
            <a:ext cx="10287200" cy="6152433"/>
            <a:chOff x="730100" y="264600"/>
            <a:chExt cx="7715400" cy="4614325"/>
          </a:xfrm>
        </p:grpSpPr>
        <p:cxnSp>
          <p:nvCxnSpPr>
            <p:cNvPr id="487" name="Google Shape;487;p41"/>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488" name="Google Shape;488;p41"/>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sp>
        <p:nvSpPr>
          <p:cNvPr id="489" name="Google Shape;489;p41"/>
          <p:cNvSpPr/>
          <p:nvPr/>
        </p:nvSpPr>
        <p:spPr>
          <a:xfrm rot="1799911">
            <a:off x="-2803943" y="2426437"/>
            <a:ext cx="3715369" cy="3563855"/>
          </a:xfrm>
          <a:custGeom>
            <a:rect b="b" l="l" r="r" t="t"/>
            <a:pathLst>
              <a:path extrusionOk="0" h="178263" w="185884">
                <a:moveTo>
                  <a:pt x="172863" y="94768"/>
                </a:moveTo>
                <a:cubicBezTo>
                  <a:pt x="168870" y="75915"/>
                  <a:pt x="168084" y="53329"/>
                  <a:pt x="158330" y="42135"/>
                </a:cubicBezTo>
                <a:cubicBezTo>
                  <a:pt x="148576" y="30941"/>
                  <a:pt x="129919" y="34607"/>
                  <a:pt x="114338" y="27602"/>
                </a:cubicBezTo>
                <a:cubicBezTo>
                  <a:pt x="98758" y="20597"/>
                  <a:pt x="81737" y="-1726"/>
                  <a:pt x="64847" y="107"/>
                </a:cubicBezTo>
                <a:cubicBezTo>
                  <a:pt x="47957" y="1940"/>
                  <a:pt x="23540" y="16342"/>
                  <a:pt x="13000" y="38600"/>
                </a:cubicBezTo>
                <a:cubicBezTo>
                  <a:pt x="2460" y="60858"/>
                  <a:pt x="-2908" y="111199"/>
                  <a:pt x="1609" y="133653"/>
                </a:cubicBezTo>
                <a:cubicBezTo>
                  <a:pt x="6126" y="156107"/>
                  <a:pt x="22230" y="166319"/>
                  <a:pt x="40102" y="173324"/>
                </a:cubicBezTo>
                <a:cubicBezTo>
                  <a:pt x="57974" y="180329"/>
                  <a:pt x="85141" y="178692"/>
                  <a:pt x="108839" y="175681"/>
                </a:cubicBezTo>
                <a:cubicBezTo>
                  <a:pt x="132537" y="172670"/>
                  <a:pt x="171619" y="168742"/>
                  <a:pt x="182290" y="155256"/>
                </a:cubicBezTo>
                <a:cubicBezTo>
                  <a:pt x="192961" y="141771"/>
                  <a:pt x="176856" y="113622"/>
                  <a:pt x="172863" y="94768"/>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90" name="Google Shape;490;p41"/>
          <p:cNvGrpSpPr/>
          <p:nvPr/>
        </p:nvGrpSpPr>
        <p:grpSpPr>
          <a:xfrm flipH="1" rot="-5400000">
            <a:off x="254000" y="5425833"/>
            <a:ext cx="402000" cy="484600"/>
            <a:chOff x="209463" y="978325"/>
            <a:chExt cx="301500" cy="363450"/>
          </a:xfrm>
        </p:grpSpPr>
        <p:sp>
          <p:nvSpPr>
            <p:cNvPr id="491" name="Google Shape;491;p41"/>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492" name="Google Shape;492;p41"/>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32" name="Shape 32"/>
        <p:cNvGrpSpPr/>
        <p:nvPr/>
      </p:nvGrpSpPr>
      <p:grpSpPr>
        <a:xfrm>
          <a:off x="0" y="0"/>
          <a:ext cx="0" cy="0"/>
          <a:chOff x="0" y="0"/>
          <a:chExt cx="0" cy="0"/>
        </a:xfrm>
      </p:grpSpPr>
      <p:pic>
        <p:nvPicPr>
          <p:cNvPr descr="A picture containing accessory&#10;&#10;Description automatically generated" id="33" name="Google Shape;33;p5"/>
          <p:cNvPicPr preferRelativeResize="0"/>
          <p:nvPr/>
        </p:nvPicPr>
        <p:blipFill rotWithShape="1">
          <a:blip r:embed="rId2">
            <a:alphaModFix/>
          </a:blip>
          <a:srcRect b="1536" l="0" r="21972" t="0"/>
          <a:stretch/>
        </p:blipFill>
        <p:spPr>
          <a:xfrm rot="8324806">
            <a:off x="-1786281" y="-1609922"/>
            <a:ext cx="10577766" cy="8913338"/>
          </a:xfrm>
          <a:custGeom>
            <a:rect b="b" l="l" r="r" t="t"/>
            <a:pathLst>
              <a:path extrusionOk="0" h="8905077" w="10567962">
                <a:moveTo>
                  <a:pt x="6047036" y="8905077"/>
                </a:moveTo>
                <a:lnTo>
                  <a:pt x="0" y="3603767"/>
                </a:lnTo>
                <a:lnTo>
                  <a:pt x="0" y="0"/>
                </a:lnTo>
                <a:lnTo>
                  <a:pt x="6292508" y="0"/>
                </a:lnTo>
                <a:lnTo>
                  <a:pt x="10567962" y="3748201"/>
                </a:lnTo>
                <a:close/>
              </a:path>
            </a:pathLst>
          </a:custGeom>
          <a:noFill/>
          <a:ln>
            <a:noFill/>
          </a:ln>
        </p:spPr>
      </p:pic>
      <p:sp>
        <p:nvSpPr>
          <p:cNvPr id="34" name="Google Shape;34;p5"/>
          <p:cNvSpPr/>
          <p:nvPr/>
        </p:nvSpPr>
        <p:spPr>
          <a:xfrm>
            <a:off x="925160" y="4144752"/>
            <a:ext cx="4788322" cy="2713249"/>
          </a:xfrm>
          <a:custGeom>
            <a:rect b="b" l="l" r="r" t="t"/>
            <a:pathLst>
              <a:path extrusionOk="0" h="2713249" w="4788322">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
        <p:nvSpPr>
          <p:cNvPr id="35" name="Google Shape;35;p5"/>
          <p:cNvSpPr txBox="1"/>
          <p:nvPr>
            <p:ph type="title"/>
          </p:nvPr>
        </p:nvSpPr>
        <p:spPr>
          <a:xfrm>
            <a:off x="5413445" y="2043946"/>
            <a:ext cx="6034200" cy="1439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3600"/>
              <a:buFont typeface="Arial Black"/>
              <a:buNone/>
              <a:defRPr sz="36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 name="Google Shape;36;p5"/>
          <p:cNvSpPr txBox="1"/>
          <p:nvPr>
            <p:ph idx="1" type="subTitle"/>
          </p:nvPr>
        </p:nvSpPr>
        <p:spPr>
          <a:xfrm>
            <a:off x="5413445" y="3469262"/>
            <a:ext cx="6034200" cy="1085700"/>
          </a:xfrm>
          <a:prstGeom prst="rect">
            <a:avLst/>
          </a:prstGeom>
          <a:noFill/>
          <a:ln>
            <a:noFill/>
          </a:ln>
        </p:spPr>
        <p:txBody>
          <a:bodyPr anchorCtr="0" anchor="t" bIns="0" lIns="0" spcFirstLastPara="1" rIns="0" wrap="square" tIns="0">
            <a:noAutofit/>
          </a:bodyPr>
          <a:lstStyle>
            <a:lvl1pPr lvl="0" rtl="0" algn="l">
              <a:lnSpc>
                <a:spcPct val="150000"/>
              </a:lnSpc>
              <a:spcBef>
                <a:spcPts val="1000"/>
              </a:spcBef>
              <a:spcAft>
                <a:spcPts val="0"/>
              </a:spcAft>
              <a:buClr>
                <a:schemeClr val="dk1"/>
              </a:buClr>
              <a:buSzPts val="2000"/>
              <a:buFont typeface="Avenir"/>
              <a:buNone/>
              <a:defRPr sz="2000" cap="none"/>
            </a:lvl1pPr>
            <a:lvl2pPr lvl="1" rtl="0" algn="ctr">
              <a:lnSpc>
                <a:spcPct val="150000"/>
              </a:lnSpc>
              <a:spcBef>
                <a:spcPts val="500"/>
              </a:spcBef>
              <a:spcAft>
                <a:spcPts val="0"/>
              </a:spcAft>
              <a:buClr>
                <a:schemeClr val="dk1"/>
              </a:buClr>
              <a:buSzPts val="2000"/>
              <a:buFont typeface="Avenir"/>
              <a:buNone/>
              <a:defRPr sz="2000"/>
            </a:lvl2pPr>
            <a:lvl3pPr lvl="2" rtl="0" algn="ctr">
              <a:lnSpc>
                <a:spcPct val="150000"/>
              </a:lnSpc>
              <a:spcBef>
                <a:spcPts val="500"/>
              </a:spcBef>
              <a:spcAft>
                <a:spcPts val="0"/>
              </a:spcAft>
              <a:buClr>
                <a:schemeClr val="dk1"/>
              </a:buClr>
              <a:buSzPts val="1800"/>
              <a:buFont typeface="Avenir"/>
              <a:buNone/>
              <a:defRPr sz="1800"/>
            </a:lvl3pPr>
            <a:lvl4pPr lvl="3" rtl="0" algn="ctr">
              <a:lnSpc>
                <a:spcPct val="150000"/>
              </a:lnSpc>
              <a:spcBef>
                <a:spcPts val="500"/>
              </a:spcBef>
              <a:spcAft>
                <a:spcPts val="0"/>
              </a:spcAft>
              <a:buClr>
                <a:schemeClr val="dk1"/>
              </a:buClr>
              <a:buSzPts val="1600"/>
              <a:buFont typeface="Avenir"/>
              <a:buNone/>
              <a:defRPr sz="1600"/>
            </a:lvl4pPr>
            <a:lvl5pPr lvl="4" rtl="0" algn="ctr">
              <a:lnSpc>
                <a:spcPct val="150000"/>
              </a:lnSpc>
              <a:spcBef>
                <a:spcPts val="500"/>
              </a:spcBef>
              <a:spcAft>
                <a:spcPts val="0"/>
              </a:spcAft>
              <a:buClr>
                <a:schemeClr val="dk1"/>
              </a:buClr>
              <a:buSzPts val="1600"/>
              <a:buFont typeface="Avenir"/>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37" name="Google Shape;37;p5"/>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5"/>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93" name="Shape 493"/>
        <p:cNvGrpSpPr/>
        <p:nvPr/>
      </p:nvGrpSpPr>
      <p:grpSpPr>
        <a:xfrm>
          <a:off x="0" y="0"/>
          <a:ext cx="0" cy="0"/>
          <a:chOff x="0" y="0"/>
          <a:chExt cx="0" cy="0"/>
        </a:xfrm>
      </p:grpSpPr>
      <p:sp>
        <p:nvSpPr>
          <p:cNvPr id="494" name="Google Shape;494;p42"/>
          <p:cNvSpPr txBox="1"/>
          <p:nvPr>
            <p:ph type="title"/>
          </p:nvPr>
        </p:nvSpPr>
        <p:spPr>
          <a:xfrm>
            <a:off x="4916087" y="1891648"/>
            <a:ext cx="4760000" cy="23752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4800"/>
              <a:buNone/>
              <a:defRPr sz="67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495" name="Google Shape;495;p42"/>
          <p:cNvSpPr txBox="1"/>
          <p:nvPr>
            <p:ph idx="2" type="title"/>
          </p:nvPr>
        </p:nvSpPr>
        <p:spPr>
          <a:xfrm>
            <a:off x="10048383" y="2155181"/>
            <a:ext cx="1201200" cy="1122400"/>
          </a:xfrm>
          <a:prstGeom prst="rect">
            <a:avLst/>
          </a:prstGeom>
          <a:solidFill>
            <a:schemeClr val="dk1"/>
          </a:solid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lt1"/>
              </a:buClr>
              <a:buSzPts val="8000"/>
              <a:buNone/>
              <a:defRPr sz="67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496" name="Google Shape;496;p42"/>
          <p:cNvSpPr txBox="1"/>
          <p:nvPr>
            <p:ph idx="1" type="subTitle"/>
          </p:nvPr>
        </p:nvSpPr>
        <p:spPr>
          <a:xfrm>
            <a:off x="4916087" y="4082352"/>
            <a:ext cx="4760000" cy="8840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1900"/>
              <a:buNone/>
              <a:defRPr sz="21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grpSp>
        <p:nvGrpSpPr>
          <p:cNvPr id="497" name="Google Shape;497;p42"/>
          <p:cNvGrpSpPr/>
          <p:nvPr/>
        </p:nvGrpSpPr>
        <p:grpSpPr>
          <a:xfrm>
            <a:off x="973467" y="352800"/>
            <a:ext cx="10287200" cy="6152433"/>
            <a:chOff x="730100" y="264600"/>
            <a:chExt cx="7715400" cy="4614325"/>
          </a:xfrm>
        </p:grpSpPr>
        <p:cxnSp>
          <p:nvCxnSpPr>
            <p:cNvPr id="498" name="Google Shape;498;p42"/>
            <p:cNvCxnSpPr/>
            <p:nvPr/>
          </p:nvCxnSpPr>
          <p:spPr>
            <a:xfrm rot="10800000">
              <a:off x="4570700" y="4878925"/>
              <a:ext cx="3874800" cy="0"/>
            </a:xfrm>
            <a:prstGeom prst="straightConnector1">
              <a:avLst/>
            </a:prstGeom>
            <a:noFill/>
            <a:ln cap="flat" cmpd="sng" w="9525">
              <a:solidFill>
                <a:schemeClr val="accent1"/>
              </a:solidFill>
              <a:prstDash val="solid"/>
              <a:round/>
              <a:headEnd len="med" w="med" type="oval"/>
              <a:tailEnd len="med" w="med" type="oval"/>
            </a:ln>
          </p:spPr>
        </p:cxnSp>
        <p:cxnSp>
          <p:nvCxnSpPr>
            <p:cNvPr id="499" name="Google Shape;499;p42"/>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
    <p:spTree>
      <p:nvGrpSpPr>
        <p:cNvPr id="500" name="Shape 500"/>
        <p:cNvGrpSpPr/>
        <p:nvPr/>
      </p:nvGrpSpPr>
      <p:grpSpPr>
        <a:xfrm>
          <a:off x="0" y="0"/>
          <a:ext cx="0" cy="0"/>
          <a:chOff x="0" y="0"/>
          <a:chExt cx="0" cy="0"/>
        </a:xfrm>
      </p:grpSpPr>
      <p:sp>
        <p:nvSpPr>
          <p:cNvPr id="501" name="Google Shape;501;p43"/>
          <p:cNvSpPr txBox="1"/>
          <p:nvPr>
            <p:ph type="title"/>
          </p:nvPr>
        </p:nvSpPr>
        <p:spPr>
          <a:xfrm>
            <a:off x="950967" y="3679800"/>
            <a:ext cx="4963200" cy="11472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700"/>
              <a:buNone/>
              <a:defRPr/>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502" name="Google Shape;502;p43"/>
          <p:cNvSpPr txBox="1"/>
          <p:nvPr>
            <p:ph idx="1" type="subTitle"/>
          </p:nvPr>
        </p:nvSpPr>
        <p:spPr>
          <a:xfrm>
            <a:off x="950967" y="4706136"/>
            <a:ext cx="4963200" cy="1147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a:lvl1pPr>
            <a:lvl2pPr lvl="1" algn="ctr">
              <a:lnSpc>
                <a:spcPct val="100000"/>
              </a:lnSpc>
              <a:spcBef>
                <a:spcPts val="210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503" name="Google Shape;503;p43"/>
          <p:cNvSpPr/>
          <p:nvPr>
            <p:ph idx="2" type="pic"/>
          </p:nvPr>
        </p:nvSpPr>
        <p:spPr>
          <a:xfrm>
            <a:off x="0" y="0"/>
            <a:ext cx="12192000" cy="2995600"/>
          </a:xfrm>
          <a:prstGeom prst="rect">
            <a:avLst/>
          </a:prstGeom>
          <a:noFill/>
          <a:ln>
            <a:noFill/>
          </a:ln>
        </p:spPr>
      </p:sp>
      <p:cxnSp>
        <p:nvCxnSpPr>
          <p:cNvPr id="504" name="Google Shape;504;p43"/>
          <p:cNvCxnSpPr/>
          <p:nvPr/>
        </p:nvCxnSpPr>
        <p:spPr>
          <a:xfrm rot="10800000">
            <a:off x="973800" y="6505233"/>
            <a:ext cx="6190800" cy="0"/>
          </a:xfrm>
          <a:prstGeom prst="straightConnector1">
            <a:avLst/>
          </a:prstGeom>
          <a:noFill/>
          <a:ln cap="flat" cmpd="sng" w="9525">
            <a:solidFill>
              <a:schemeClr val="accent1"/>
            </a:solidFill>
            <a:prstDash val="solid"/>
            <a:round/>
            <a:headEnd len="med" w="med" type="oval"/>
            <a:tailEnd len="med" w="med" type="oval"/>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505" name="Shape 505"/>
        <p:cNvGrpSpPr/>
        <p:nvPr/>
      </p:nvGrpSpPr>
      <p:grpSpPr>
        <a:xfrm>
          <a:off x="0" y="0"/>
          <a:ext cx="0" cy="0"/>
          <a:chOff x="0" y="0"/>
          <a:chExt cx="0" cy="0"/>
        </a:xfrm>
      </p:grpSpPr>
      <p:sp>
        <p:nvSpPr>
          <p:cNvPr id="506" name="Google Shape;506;p44"/>
          <p:cNvSpPr txBox="1"/>
          <p:nvPr>
            <p:ph type="title"/>
          </p:nvPr>
        </p:nvSpPr>
        <p:spPr>
          <a:xfrm>
            <a:off x="950967" y="965299"/>
            <a:ext cx="5064400" cy="14808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700"/>
              <a:buNone/>
              <a:defRPr sz="8000"/>
            </a:lvl1pPr>
            <a:lvl2pPr lvl="1" algn="l">
              <a:lnSpc>
                <a:spcPct val="100000"/>
              </a:lnSpc>
              <a:spcBef>
                <a:spcPts val="0"/>
              </a:spcBef>
              <a:spcAft>
                <a:spcPts val="0"/>
              </a:spcAft>
              <a:buSzPts val="4700"/>
              <a:buNone/>
              <a:defRPr/>
            </a:lvl2pPr>
            <a:lvl3pPr lvl="2" algn="l">
              <a:lnSpc>
                <a:spcPct val="100000"/>
              </a:lnSpc>
              <a:spcBef>
                <a:spcPts val="0"/>
              </a:spcBef>
              <a:spcAft>
                <a:spcPts val="0"/>
              </a:spcAft>
              <a:buSzPts val="4700"/>
              <a:buNone/>
              <a:defRPr/>
            </a:lvl3pPr>
            <a:lvl4pPr lvl="3" algn="l">
              <a:lnSpc>
                <a:spcPct val="100000"/>
              </a:lnSpc>
              <a:spcBef>
                <a:spcPts val="0"/>
              </a:spcBef>
              <a:spcAft>
                <a:spcPts val="0"/>
              </a:spcAft>
              <a:buSzPts val="4700"/>
              <a:buNone/>
              <a:defRPr/>
            </a:lvl4pPr>
            <a:lvl5pPr lvl="4" algn="l">
              <a:lnSpc>
                <a:spcPct val="100000"/>
              </a:lnSpc>
              <a:spcBef>
                <a:spcPts val="0"/>
              </a:spcBef>
              <a:spcAft>
                <a:spcPts val="0"/>
              </a:spcAft>
              <a:buSzPts val="4700"/>
              <a:buNone/>
              <a:defRPr/>
            </a:lvl5pPr>
            <a:lvl6pPr lvl="5" algn="l">
              <a:lnSpc>
                <a:spcPct val="100000"/>
              </a:lnSpc>
              <a:spcBef>
                <a:spcPts val="0"/>
              </a:spcBef>
              <a:spcAft>
                <a:spcPts val="0"/>
              </a:spcAft>
              <a:buSzPts val="4700"/>
              <a:buNone/>
              <a:defRPr/>
            </a:lvl6pPr>
            <a:lvl7pPr lvl="6" algn="l">
              <a:lnSpc>
                <a:spcPct val="100000"/>
              </a:lnSpc>
              <a:spcBef>
                <a:spcPts val="0"/>
              </a:spcBef>
              <a:spcAft>
                <a:spcPts val="0"/>
              </a:spcAft>
              <a:buSzPts val="4700"/>
              <a:buNone/>
              <a:defRPr/>
            </a:lvl7pPr>
            <a:lvl8pPr lvl="7" algn="l">
              <a:lnSpc>
                <a:spcPct val="100000"/>
              </a:lnSpc>
              <a:spcBef>
                <a:spcPts val="0"/>
              </a:spcBef>
              <a:spcAft>
                <a:spcPts val="0"/>
              </a:spcAft>
              <a:buSzPts val="4700"/>
              <a:buNone/>
              <a:defRPr/>
            </a:lvl8pPr>
            <a:lvl9pPr lvl="8" algn="l">
              <a:lnSpc>
                <a:spcPct val="100000"/>
              </a:lnSpc>
              <a:spcBef>
                <a:spcPts val="0"/>
              </a:spcBef>
              <a:spcAft>
                <a:spcPts val="0"/>
              </a:spcAft>
              <a:buSzPts val="4700"/>
              <a:buNone/>
              <a:defRPr/>
            </a:lvl9pPr>
          </a:lstStyle>
          <a:p/>
        </p:txBody>
      </p:sp>
      <p:sp>
        <p:nvSpPr>
          <p:cNvPr id="507" name="Google Shape;507;p44"/>
          <p:cNvSpPr txBox="1"/>
          <p:nvPr>
            <p:ph idx="1" type="subTitle"/>
          </p:nvPr>
        </p:nvSpPr>
        <p:spPr>
          <a:xfrm>
            <a:off x="950967" y="2383892"/>
            <a:ext cx="5064400" cy="1411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grpSp>
        <p:nvGrpSpPr>
          <p:cNvPr id="508" name="Google Shape;508;p44"/>
          <p:cNvGrpSpPr/>
          <p:nvPr/>
        </p:nvGrpSpPr>
        <p:grpSpPr>
          <a:xfrm>
            <a:off x="973467" y="352800"/>
            <a:ext cx="10287200" cy="6152433"/>
            <a:chOff x="730100" y="264600"/>
            <a:chExt cx="7715400" cy="4614325"/>
          </a:xfrm>
        </p:grpSpPr>
        <p:cxnSp>
          <p:nvCxnSpPr>
            <p:cNvPr id="509" name="Google Shape;509;p44"/>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510" name="Google Shape;510;p44"/>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sp>
        <p:nvSpPr>
          <p:cNvPr id="511" name="Google Shape;511;p44"/>
          <p:cNvSpPr/>
          <p:nvPr/>
        </p:nvSpPr>
        <p:spPr>
          <a:xfrm flipH="1" rot="-4369938">
            <a:off x="-3909288" y="951420"/>
            <a:ext cx="6183731" cy="3050069"/>
          </a:xfrm>
          <a:custGeom>
            <a:rect b="b" l="l" r="r" t="t"/>
            <a:pathLst>
              <a:path extrusionOk="0" h="139300" w="283277">
                <a:moveTo>
                  <a:pt x="42469" y="14342"/>
                </a:moveTo>
                <a:cubicBezTo>
                  <a:pt x="58703" y="3189"/>
                  <a:pt x="86335" y="-3609"/>
                  <a:pt x="97881" y="2017"/>
                </a:cubicBezTo>
                <a:cubicBezTo>
                  <a:pt x="109427" y="7643"/>
                  <a:pt x="97983" y="38779"/>
                  <a:pt x="111746" y="48098"/>
                </a:cubicBezTo>
                <a:cubicBezTo>
                  <a:pt x="125509" y="57417"/>
                  <a:pt x="160966" y="50254"/>
                  <a:pt x="180457" y="57929"/>
                </a:cubicBezTo>
                <a:cubicBezTo>
                  <a:pt x="199948" y="65604"/>
                  <a:pt x="212025" y="81770"/>
                  <a:pt x="228692" y="94147"/>
                </a:cubicBezTo>
                <a:cubicBezTo>
                  <a:pt x="245359" y="106524"/>
                  <a:pt x="295629" y="125108"/>
                  <a:pt x="280461" y="132193"/>
                </a:cubicBezTo>
                <a:cubicBezTo>
                  <a:pt x="265293" y="139278"/>
                  <a:pt x="170236" y="141628"/>
                  <a:pt x="137682" y="136658"/>
                </a:cubicBezTo>
                <a:cubicBezTo>
                  <a:pt x="105129" y="131688"/>
                  <a:pt x="104098" y="109244"/>
                  <a:pt x="85140" y="102371"/>
                </a:cubicBezTo>
                <a:cubicBezTo>
                  <a:pt x="66182" y="95499"/>
                  <a:pt x="38047" y="100996"/>
                  <a:pt x="23936" y="95423"/>
                </a:cubicBezTo>
                <a:cubicBezTo>
                  <a:pt x="9825" y="89850"/>
                  <a:pt x="-2614" y="82448"/>
                  <a:pt x="475" y="68934"/>
                </a:cubicBezTo>
                <a:cubicBezTo>
                  <a:pt x="3564" y="55421"/>
                  <a:pt x="26235" y="25495"/>
                  <a:pt x="42469" y="14342"/>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2" name="Google Shape;512;p44"/>
          <p:cNvSpPr txBox="1"/>
          <p:nvPr/>
        </p:nvSpPr>
        <p:spPr>
          <a:xfrm>
            <a:off x="950967" y="4526156"/>
            <a:ext cx="5064400" cy="1064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400"/>
              </a:spcBef>
              <a:spcAft>
                <a:spcPts val="0"/>
              </a:spcAft>
              <a:buClr>
                <a:srgbClr val="000000"/>
              </a:buClr>
              <a:buSzPts val="1600"/>
              <a:buFont typeface="Arial"/>
              <a:buNone/>
            </a:pPr>
            <a:r>
              <a:rPr b="1" i="0" lang="en-US" sz="1600" u="none" cap="none" strike="noStrike">
                <a:solidFill>
                  <a:schemeClr val="dk1"/>
                </a:solidFill>
                <a:latin typeface="Rubik"/>
                <a:ea typeface="Rubik"/>
                <a:cs typeface="Rubik"/>
                <a:sym typeface="Rubik"/>
              </a:rPr>
              <a:t>CREDITS:</a:t>
            </a:r>
            <a:r>
              <a:rPr b="0" i="0" lang="en-US" sz="1600" u="none" cap="none" strike="noStrike">
                <a:solidFill>
                  <a:schemeClr val="dk1"/>
                </a:solidFill>
                <a:latin typeface="Rubik"/>
                <a:ea typeface="Rubik"/>
                <a:cs typeface="Rubik"/>
                <a:sym typeface="Rubik"/>
              </a:rPr>
              <a:t> This presentation template was created by </a:t>
            </a:r>
            <a:r>
              <a:rPr b="1" i="0" lang="en-US" sz="1600" u="sng" cap="none" strike="noStrike">
                <a:solidFill>
                  <a:schemeClr val="hlink"/>
                </a:solidFill>
                <a:latin typeface="Rubik"/>
                <a:ea typeface="Rubik"/>
                <a:cs typeface="Rubik"/>
                <a:sym typeface="Rubik"/>
                <a:hlinkClick r:id="rId2"/>
              </a:rPr>
              <a:t>Slidesgo</a:t>
            </a:r>
            <a:r>
              <a:rPr b="0" i="0" lang="en-US" sz="1600" u="none" cap="none" strike="noStrike">
                <a:solidFill>
                  <a:schemeClr val="dk1"/>
                </a:solidFill>
                <a:latin typeface="Rubik"/>
                <a:ea typeface="Rubik"/>
                <a:cs typeface="Rubik"/>
                <a:sym typeface="Rubik"/>
              </a:rPr>
              <a:t>, and includes icons by </a:t>
            </a:r>
            <a:r>
              <a:rPr b="1" i="0" lang="en-US" sz="1600" u="sng" cap="none" strike="noStrike">
                <a:solidFill>
                  <a:schemeClr val="hlink"/>
                </a:solidFill>
                <a:latin typeface="Rubik"/>
                <a:ea typeface="Rubik"/>
                <a:cs typeface="Rubik"/>
                <a:sym typeface="Rubik"/>
                <a:hlinkClick r:id="rId3"/>
              </a:rPr>
              <a:t>Flaticon</a:t>
            </a:r>
            <a:r>
              <a:rPr b="0" i="0" lang="en-US" sz="1600" u="none" cap="none" strike="noStrike">
                <a:solidFill>
                  <a:schemeClr val="dk1"/>
                </a:solidFill>
                <a:latin typeface="Rubik"/>
                <a:ea typeface="Rubik"/>
                <a:cs typeface="Rubik"/>
                <a:sym typeface="Rubik"/>
              </a:rPr>
              <a:t>, and infographics &amp; images by </a:t>
            </a:r>
            <a:r>
              <a:rPr b="1" i="0" lang="en-US" sz="1600" u="sng" cap="none" strike="noStrike">
                <a:solidFill>
                  <a:schemeClr val="hlink"/>
                </a:solidFill>
                <a:latin typeface="Rubik"/>
                <a:ea typeface="Rubik"/>
                <a:cs typeface="Rubik"/>
                <a:sym typeface="Rubik"/>
                <a:hlinkClick r:id="rId4"/>
              </a:rPr>
              <a:t>Freepik</a:t>
            </a:r>
            <a:r>
              <a:rPr b="0" i="0" lang="en-US" sz="1600" u="sng" cap="none" strike="noStrike">
                <a:solidFill>
                  <a:schemeClr val="dk1"/>
                </a:solidFill>
                <a:latin typeface="Rubik"/>
                <a:ea typeface="Rubik"/>
                <a:cs typeface="Rubik"/>
                <a:sym typeface="Rubik"/>
              </a:rPr>
              <a:t> </a:t>
            </a:r>
            <a:endParaRPr b="1" i="0" sz="1600" u="sng" cap="none" strike="noStrike">
              <a:solidFill>
                <a:schemeClr val="dk1"/>
              </a:solidFill>
              <a:latin typeface="Rubik"/>
              <a:ea typeface="Rubik"/>
              <a:cs typeface="Rubik"/>
              <a:sym typeface="Rubik"/>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13" name="Shape 513"/>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14" name="Shape 514"/>
        <p:cNvGrpSpPr/>
        <p:nvPr/>
      </p:nvGrpSpPr>
      <p:grpSpPr>
        <a:xfrm>
          <a:off x="0" y="0"/>
          <a:ext cx="0" cy="0"/>
          <a:chOff x="0" y="0"/>
          <a:chExt cx="0" cy="0"/>
        </a:xfrm>
      </p:grpSpPr>
      <p:grpSp>
        <p:nvGrpSpPr>
          <p:cNvPr id="515" name="Google Shape;515;p46"/>
          <p:cNvGrpSpPr/>
          <p:nvPr/>
        </p:nvGrpSpPr>
        <p:grpSpPr>
          <a:xfrm flipH="1">
            <a:off x="958336" y="352800"/>
            <a:ext cx="10287200" cy="6152433"/>
            <a:chOff x="730100" y="264600"/>
            <a:chExt cx="7715400" cy="4614325"/>
          </a:xfrm>
        </p:grpSpPr>
        <p:cxnSp>
          <p:nvCxnSpPr>
            <p:cNvPr id="516" name="Google Shape;516;p46"/>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517" name="Google Shape;517;p46"/>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518" name="Google Shape;518;p46"/>
          <p:cNvGrpSpPr/>
          <p:nvPr/>
        </p:nvGrpSpPr>
        <p:grpSpPr>
          <a:xfrm flipH="1">
            <a:off x="-544665" y="-354434"/>
            <a:ext cx="13431233" cy="7727269"/>
            <a:chOff x="-500674" y="-265825"/>
            <a:chExt cx="10073425" cy="5795452"/>
          </a:xfrm>
        </p:grpSpPr>
        <p:sp>
          <p:nvSpPr>
            <p:cNvPr id="519" name="Google Shape;519;p46"/>
            <p:cNvSpPr/>
            <p:nvPr/>
          </p:nvSpPr>
          <p:spPr>
            <a:xfrm rot="5400000">
              <a:off x="-1798389" y="3223412"/>
              <a:ext cx="3603929" cy="1008500"/>
            </a:xfrm>
            <a:custGeom>
              <a:rect b="b" l="l" r="r" t="t"/>
              <a:pathLst>
                <a:path extrusionOk="0" h="40340" w="381570">
                  <a:moveTo>
                    <a:pt x="339316" y="39232"/>
                  </a:moveTo>
                  <a:cubicBezTo>
                    <a:pt x="358708" y="35551"/>
                    <a:pt x="380207" y="18233"/>
                    <a:pt x="381520" y="13580"/>
                  </a:cubicBezTo>
                  <a:cubicBezTo>
                    <a:pt x="382833" y="8928"/>
                    <a:pt x="358258" y="13580"/>
                    <a:pt x="347193" y="11317"/>
                  </a:cubicBezTo>
                  <a:cubicBezTo>
                    <a:pt x="336128" y="9054"/>
                    <a:pt x="326759" y="0"/>
                    <a:pt x="315128" y="0"/>
                  </a:cubicBezTo>
                  <a:cubicBezTo>
                    <a:pt x="303497" y="0"/>
                    <a:pt x="292747" y="11066"/>
                    <a:pt x="277406" y="11317"/>
                  </a:cubicBezTo>
                  <a:cubicBezTo>
                    <a:pt x="262066" y="11569"/>
                    <a:pt x="236909" y="1132"/>
                    <a:pt x="223085" y="1509"/>
                  </a:cubicBezTo>
                  <a:cubicBezTo>
                    <a:pt x="209261" y="1886"/>
                    <a:pt x="211751" y="13769"/>
                    <a:pt x="194461" y="13580"/>
                  </a:cubicBezTo>
                  <a:cubicBezTo>
                    <a:pt x="177171" y="13391"/>
                    <a:pt x="141729" y="817"/>
                    <a:pt x="119347" y="377"/>
                  </a:cubicBezTo>
                  <a:cubicBezTo>
                    <a:pt x="96965" y="-63"/>
                    <a:pt x="78456" y="5092"/>
                    <a:pt x="60168" y="10939"/>
                  </a:cubicBezTo>
                  <a:cubicBezTo>
                    <a:pt x="41880" y="16786"/>
                    <a:pt x="-24548" y="31338"/>
                    <a:pt x="9619" y="35459"/>
                  </a:cubicBezTo>
                  <a:cubicBezTo>
                    <a:pt x="43786" y="39580"/>
                    <a:pt x="210220" y="35036"/>
                    <a:pt x="265169" y="35665"/>
                  </a:cubicBezTo>
                  <a:cubicBezTo>
                    <a:pt x="320119" y="36294"/>
                    <a:pt x="319924" y="42913"/>
                    <a:pt x="339316" y="39232"/>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0" name="Google Shape;520;p46"/>
            <p:cNvSpPr/>
            <p:nvPr/>
          </p:nvSpPr>
          <p:spPr>
            <a:xfrm rot="5400000">
              <a:off x="7840799" y="457626"/>
              <a:ext cx="2455403" cy="1008500"/>
            </a:xfrm>
            <a:custGeom>
              <a:rect b="b" l="l" r="r" t="t"/>
              <a:pathLst>
                <a:path extrusionOk="0" h="40340" w="381570">
                  <a:moveTo>
                    <a:pt x="339316" y="39232"/>
                  </a:moveTo>
                  <a:cubicBezTo>
                    <a:pt x="358708" y="35551"/>
                    <a:pt x="380207" y="18233"/>
                    <a:pt x="381520" y="13580"/>
                  </a:cubicBezTo>
                  <a:cubicBezTo>
                    <a:pt x="382833" y="8928"/>
                    <a:pt x="358258" y="13580"/>
                    <a:pt x="347193" y="11317"/>
                  </a:cubicBezTo>
                  <a:cubicBezTo>
                    <a:pt x="336128" y="9054"/>
                    <a:pt x="326759" y="0"/>
                    <a:pt x="315128" y="0"/>
                  </a:cubicBezTo>
                  <a:cubicBezTo>
                    <a:pt x="303497" y="0"/>
                    <a:pt x="292747" y="11066"/>
                    <a:pt x="277406" y="11317"/>
                  </a:cubicBezTo>
                  <a:cubicBezTo>
                    <a:pt x="262066" y="11569"/>
                    <a:pt x="236909" y="1132"/>
                    <a:pt x="223085" y="1509"/>
                  </a:cubicBezTo>
                  <a:cubicBezTo>
                    <a:pt x="209261" y="1886"/>
                    <a:pt x="211751" y="13769"/>
                    <a:pt x="194461" y="13580"/>
                  </a:cubicBezTo>
                  <a:cubicBezTo>
                    <a:pt x="177171" y="13391"/>
                    <a:pt x="141729" y="817"/>
                    <a:pt x="119347" y="377"/>
                  </a:cubicBezTo>
                  <a:cubicBezTo>
                    <a:pt x="96965" y="-63"/>
                    <a:pt x="78456" y="5092"/>
                    <a:pt x="60168" y="10939"/>
                  </a:cubicBezTo>
                  <a:cubicBezTo>
                    <a:pt x="41880" y="16786"/>
                    <a:pt x="-24548" y="31338"/>
                    <a:pt x="9619" y="35459"/>
                  </a:cubicBezTo>
                  <a:cubicBezTo>
                    <a:pt x="43786" y="39580"/>
                    <a:pt x="210220" y="35036"/>
                    <a:pt x="265169" y="35665"/>
                  </a:cubicBezTo>
                  <a:cubicBezTo>
                    <a:pt x="320119" y="36294"/>
                    <a:pt x="319924" y="42913"/>
                    <a:pt x="339316" y="39232"/>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21" name="Google Shape;521;p46"/>
          <p:cNvGrpSpPr/>
          <p:nvPr/>
        </p:nvGrpSpPr>
        <p:grpSpPr>
          <a:xfrm flipH="1">
            <a:off x="102419" y="765433"/>
            <a:ext cx="12057601" cy="5468884"/>
            <a:chOff x="0" y="345475"/>
            <a:chExt cx="9043201" cy="4101663"/>
          </a:xfrm>
        </p:grpSpPr>
        <p:sp>
          <p:nvSpPr>
            <p:cNvPr id="522" name="Google Shape;522;p46"/>
            <p:cNvSpPr/>
            <p:nvPr/>
          </p:nvSpPr>
          <p:spPr>
            <a:xfrm>
              <a:off x="0" y="124687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nvGrpSpPr>
            <p:cNvPr id="523" name="Google Shape;523;p46"/>
            <p:cNvGrpSpPr/>
            <p:nvPr/>
          </p:nvGrpSpPr>
          <p:grpSpPr>
            <a:xfrm>
              <a:off x="186100" y="345475"/>
              <a:ext cx="8857101" cy="4101663"/>
              <a:chOff x="186100" y="345475"/>
              <a:chExt cx="8857101" cy="4101663"/>
            </a:xfrm>
          </p:grpSpPr>
          <p:grpSp>
            <p:nvGrpSpPr>
              <p:cNvPr id="524" name="Google Shape;524;p46"/>
              <p:cNvGrpSpPr/>
              <p:nvPr/>
            </p:nvGrpSpPr>
            <p:grpSpPr>
              <a:xfrm flipH="1">
                <a:off x="8658113" y="4145638"/>
                <a:ext cx="385088" cy="301500"/>
                <a:chOff x="328125" y="4302500"/>
                <a:chExt cx="385088" cy="301500"/>
              </a:xfrm>
            </p:grpSpPr>
            <p:sp>
              <p:nvSpPr>
                <p:cNvPr id="525" name="Google Shape;525;p46"/>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526" name="Google Shape;526;p46"/>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527" name="Google Shape;527;p46"/>
              <p:cNvGrpSpPr/>
              <p:nvPr/>
            </p:nvGrpSpPr>
            <p:grpSpPr>
              <a:xfrm flipH="1" rot="-5400000">
                <a:off x="217075" y="314500"/>
                <a:ext cx="301500" cy="363450"/>
                <a:chOff x="209463" y="978325"/>
                <a:chExt cx="301500" cy="363450"/>
              </a:xfrm>
            </p:grpSpPr>
            <p:sp>
              <p:nvSpPr>
                <p:cNvPr id="528" name="Google Shape;528;p46"/>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529" name="Google Shape;529;p46"/>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30" name="Shape 530"/>
        <p:cNvGrpSpPr/>
        <p:nvPr/>
      </p:nvGrpSpPr>
      <p:grpSpPr>
        <a:xfrm>
          <a:off x="0" y="0"/>
          <a:ext cx="0" cy="0"/>
          <a:chOff x="0" y="0"/>
          <a:chExt cx="0" cy="0"/>
        </a:xfrm>
      </p:grpSpPr>
      <p:grpSp>
        <p:nvGrpSpPr>
          <p:cNvPr id="531" name="Google Shape;531;p47"/>
          <p:cNvGrpSpPr/>
          <p:nvPr/>
        </p:nvGrpSpPr>
        <p:grpSpPr>
          <a:xfrm>
            <a:off x="973467" y="352800"/>
            <a:ext cx="10287200" cy="6152433"/>
            <a:chOff x="730100" y="264600"/>
            <a:chExt cx="7715400" cy="4614325"/>
          </a:xfrm>
        </p:grpSpPr>
        <p:cxnSp>
          <p:nvCxnSpPr>
            <p:cNvPr id="532" name="Google Shape;532;p47"/>
            <p:cNvCxnSpPr/>
            <p:nvPr/>
          </p:nvCxnSpPr>
          <p:spPr>
            <a:xfrm rot="10800000">
              <a:off x="730100" y="4878925"/>
              <a:ext cx="7715400" cy="0"/>
            </a:xfrm>
            <a:prstGeom prst="straightConnector1">
              <a:avLst/>
            </a:prstGeom>
            <a:noFill/>
            <a:ln cap="flat" cmpd="sng" w="9525">
              <a:solidFill>
                <a:schemeClr val="accent1"/>
              </a:solidFill>
              <a:prstDash val="solid"/>
              <a:round/>
              <a:headEnd len="med" w="med" type="oval"/>
              <a:tailEnd len="med" w="med" type="oval"/>
            </a:ln>
          </p:spPr>
        </p:cxnSp>
        <p:cxnSp>
          <p:nvCxnSpPr>
            <p:cNvPr id="533" name="Google Shape;533;p47"/>
            <p:cNvCxnSpPr/>
            <p:nvPr/>
          </p:nvCxnSpPr>
          <p:spPr>
            <a:xfrm rot="10800000">
              <a:off x="730100" y="264600"/>
              <a:ext cx="7715400" cy="0"/>
            </a:xfrm>
            <a:prstGeom prst="straightConnector1">
              <a:avLst/>
            </a:prstGeom>
            <a:noFill/>
            <a:ln cap="flat" cmpd="sng" w="9525">
              <a:solidFill>
                <a:schemeClr val="accent1"/>
              </a:solidFill>
              <a:prstDash val="solid"/>
              <a:round/>
              <a:headEnd len="med" w="med" type="oval"/>
              <a:tailEnd len="med" w="med" type="oval"/>
            </a:ln>
          </p:spPr>
        </p:cxnSp>
      </p:grpSp>
      <p:grpSp>
        <p:nvGrpSpPr>
          <p:cNvPr id="534" name="Google Shape;534;p47"/>
          <p:cNvGrpSpPr/>
          <p:nvPr/>
        </p:nvGrpSpPr>
        <p:grpSpPr>
          <a:xfrm>
            <a:off x="-2848022" y="-27353"/>
            <a:ext cx="18840569" cy="8039987"/>
            <a:chOff x="-2136017" y="-20515"/>
            <a:chExt cx="14130426" cy="6029990"/>
          </a:xfrm>
        </p:grpSpPr>
        <p:sp>
          <p:nvSpPr>
            <p:cNvPr id="535" name="Google Shape;535;p47"/>
            <p:cNvSpPr/>
            <p:nvPr/>
          </p:nvSpPr>
          <p:spPr>
            <a:xfrm rot="2700000">
              <a:off x="8739523" y="2719177"/>
              <a:ext cx="2675693" cy="2746516"/>
            </a:xfrm>
            <a:custGeom>
              <a:rect b="b" l="l" r="r" t="t"/>
              <a:pathLst>
                <a:path extrusionOk="0" h="180365" w="175714">
                  <a:moveTo>
                    <a:pt x="168" y="55550"/>
                  </a:moveTo>
                  <a:cubicBezTo>
                    <a:pt x="1453" y="39114"/>
                    <a:pt x="6373" y="32949"/>
                    <a:pt x="15998" y="23750"/>
                  </a:cubicBezTo>
                  <a:cubicBezTo>
                    <a:pt x="25624" y="14551"/>
                    <a:pt x="44780" y="-2685"/>
                    <a:pt x="57921" y="355"/>
                  </a:cubicBezTo>
                  <a:cubicBezTo>
                    <a:pt x="71062" y="3395"/>
                    <a:pt x="87969" y="28570"/>
                    <a:pt x="94843" y="41990"/>
                  </a:cubicBezTo>
                  <a:cubicBezTo>
                    <a:pt x="101717" y="55410"/>
                    <a:pt x="86821" y="74545"/>
                    <a:pt x="99163" y="80875"/>
                  </a:cubicBezTo>
                  <a:cubicBezTo>
                    <a:pt x="111505" y="87205"/>
                    <a:pt x="157306" y="68896"/>
                    <a:pt x="168894" y="79972"/>
                  </a:cubicBezTo>
                  <a:cubicBezTo>
                    <a:pt x="180482" y="91048"/>
                    <a:pt x="175155" y="131459"/>
                    <a:pt x="168690" y="147330"/>
                  </a:cubicBezTo>
                  <a:cubicBezTo>
                    <a:pt x="162225" y="163201"/>
                    <a:pt x="148451" y="169898"/>
                    <a:pt x="130106" y="175197"/>
                  </a:cubicBezTo>
                  <a:cubicBezTo>
                    <a:pt x="111761" y="180496"/>
                    <a:pt x="77299" y="181556"/>
                    <a:pt x="58619" y="179125"/>
                  </a:cubicBezTo>
                  <a:cubicBezTo>
                    <a:pt x="39939" y="176694"/>
                    <a:pt x="26417" y="170068"/>
                    <a:pt x="18028" y="160609"/>
                  </a:cubicBezTo>
                  <a:cubicBezTo>
                    <a:pt x="9639" y="151150"/>
                    <a:pt x="11263" y="139879"/>
                    <a:pt x="8286" y="122369"/>
                  </a:cubicBezTo>
                  <a:cubicBezTo>
                    <a:pt x="5309" y="104859"/>
                    <a:pt x="-1117" y="71987"/>
                    <a:pt x="168" y="55550"/>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6" name="Google Shape;536;p47"/>
            <p:cNvSpPr/>
            <p:nvPr/>
          </p:nvSpPr>
          <p:spPr>
            <a:xfrm rot="3809607">
              <a:off x="-2400386" y="1427825"/>
              <a:ext cx="4652521" cy="2287853"/>
            </a:xfrm>
            <a:custGeom>
              <a:rect b="b" l="l" r="r" t="t"/>
              <a:pathLst>
                <a:path extrusionOk="0" h="139300" w="283277">
                  <a:moveTo>
                    <a:pt x="42469" y="14342"/>
                  </a:moveTo>
                  <a:cubicBezTo>
                    <a:pt x="58703" y="3189"/>
                    <a:pt x="86335" y="-3609"/>
                    <a:pt x="97881" y="2017"/>
                  </a:cubicBezTo>
                  <a:cubicBezTo>
                    <a:pt x="109427" y="7643"/>
                    <a:pt x="97983" y="38779"/>
                    <a:pt x="111746" y="48098"/>
                  </a:cubicBezTo>
                  <a:cubicBezTo>
                    <a:pt x="125509" y="57417"/>
                    <a:pt x="160966" y="50254"/>
                    <a:pt x="180457" y="57929"/>
                  </a:cubicBezTo>
                  <a:cubicBezTo>
                    <a:pt x="199948" y="65604"/>
                    <a:pt x="212025" y="81770"/>
                    <a:pt x="228692" y="94147"/>
                  </a:cubicBezTo>
                  <a:cubicBezTo>
                    <a:pt x="245359" y="106524"/>
                    <a:pt x="295629" y="125108"/>
                    <a:pt x="280461" y="132193"/>
                  </a:cubicBezTo>
                  <a:cubicBezTo>
                    <a:pt x="265293" y="139278"/>
                    <a:pt x="170236" y="141628"/>
                    <a:pt x="137682" y="136658"/>
                  </a:cubicBezTo>
                  <a:cubicBezTo>
                    <a:pt x="105129" y="131688"/>
                    <a:pt x="104098" y="109244"/>
                    <a:pt x="85140" y="102371"/>
                  </a:cubicBezTo>
                  <a:cubicBezTo>
                    <a:pt x="66182" y="95499"/>
                    <a:pt x="38047" y="100996"/>
                    <a:pt x="23936" y="95423"/>
                  </a:cubicBezTo>
                  <a:cubicBezTo>
                    <a:pt x="9825" y="89850"/>
                    <a:pt x="-2614" y="82448"/>
                    <a:pt x="475" y="68934"/>
                  </a:cubicBezTo>
                  <a:cubicBezTo>
                    <a:pt x="3564" y="55421"/>
                    <a:pt x="26235" y="25495"/>
                    <a:pt x="42469" y="14342"/>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37" name="Google Shape;537;p47"/>
          <p:cNvSpPr/>
          <p:nvPr/>
        </p:nvSpPr>
        <p:spPr>
          <a:xfrm flipH="1" rot="-2700000">
            <a:off x="10956508" y="676296"/>
            <a:ext cx="2521417" cy="2588157"/>
          </a:xfrm>
          <a:custGeom>
            <a:rect b="b" l="l" r="r" t="t"/>
            <a:pathLst>
              <a:path extrusionOk="0" h="180365" w="175714">
                <a:moveTo>
                  <a:pt x="168" y="55550"/>
                </a:moveTo>
                <a:cubicBezTo>
                  <a:pt x="1453" y="39114"/>
                  <a:pt x="6373" y="32949"/>
                  <a:pt x="15998" y="23750"/>
                </a:cubicBezTo>
                <a:cubicBezTo>
                  <a:pt x="25624" y="14551"/>
                  <a:pt x="44780" y="-2685"/>
                  <a:pt x="57921" y="355"/>
                </a:cubicBezTo>
                <a:cubicBezTo>
                  <a:pt x="71062" y="3395"/>
                  <a:pt x="87969" y="28570"/>
                  <a:pt x="94843" y="41990"/>
                </a:cubicBezTo>
                <a:cubicBezTo>
                  <a:pt x="101717" y="55410"/>
                  <a:pt x="86821" y="74545"/>
                  <a:pt x="99163" y="80875"/>
                </a:cubicBezTo>
                <a:cubicBezTo>
                  <a:pt x="111505" y="87205"/>
                  <a:pt x="157306" y="68896"/>
                  <a:pt x="168894" y="79972"/>
                </a:cubicBezTo>
                <a:cubicBezTo>
                  <a:pt x="180482" y="91048"/>
                  <a:pt x="175155" y="131459"/>
                  <a:pt x="168690" y="147330"/>
                </a:cubicBezTo>
                <a:cubicBezTo>
                  <a:pt x="162225" y="163201"/>
                  <a:pt x="148451" y="169898"/>
                  <a:pt x="130106" y="175197"/>
                </a:cubicBezTo>
                <a:cubicBezTo>
                  <a:pt x="111761" y="180496"/>
                  <a:pt x="77299" y="181556"/>
                  <a:pt x="58619" y="179125"/>
                </a:cubicBezTo>
                <a:cubicBezTo>
                  <a:pt x="39939" y="176694"/>
                  <a:pt x="26417" y="170068"/>
                  <a:pt x="18028" y="160609"/>
                </a:cubicBezTo>
                <a:cubicBezTo>
                  <a:pt x="9639" y="151150"/>
                  <a:pt x="11263" y="139879"/>
                  <a:pt x="8286" y="122369"/>
                </a:cubicBezTo>
                <a:cubicBezTo>
                  <a:pt x="5309" y="104859"/>
                  <a:pt x="-1117" y="71987"/>
                  <a:pt x="168" y="55550"/>
                </a:cubicBezTo>
                <a:close/>
              </a:path>
            </a:pathLst>
          </a:custGeom>
          <a:solidFill>
            <a:srgbClr val="604848">
              <a:alpha val="9803"/>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38" name="Google Shape;538;p47"/>
          <p:cNvGrpSpPr/>
          <p:nvPr/>
        </p:nvGrpSpPr>
        <p:grpSpPr>
          <a:xfrm>
            <a:off x="102420" y="460633"/>
            <a:ext cx="11809468" cy="5468884"/>
            <a:chOff x="186100" y="345475"/>
            <a:chExt cx="8857101" cy="4101663"/>
          </a:xfrm>
        </p:grpSpPr>
        <p:grpSp>
          <p:nvGrpSpPr>
            <p:cNvPr id="539" name="Google Shape;539;p47"/>
            <p:cNvGrpSpPr/>
            <p:nvPr/>
          </p:nvGrpSpPr>
          <p:grpSpPr>
            <a:xfrm flipH="1">
              <a:off x="8658113" y="4145638"/>
              <a:ext cx="385088" cy="301500"/>
              <a:chOff x="328125" y="4302500"/>
              <a:chExt cx="385088" cy="301500"/>
            </a:xfrm>
          </p:grpSpPr>
          <p:sp>
            <p:nvSpPr>
              <p:cNvPr id="540" name="Google Shape;540;p47"/>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541" name="Google Shape;541;p47"/>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nvGrpSpPr>
            <p:cNvPr id="542" name="Google Shape;542;p47"/>
            <p:cNvGrpSpPr/>
            <p:nvPr/>
          </p:nvGrpSpPr>
          <p:grpSpPr>
            <a:xfrm flipH="1" rot="-5400000">
              <a:off x="217075" y="314500"/>
              <a:ext cx="301500" cy="363450"/>
              <a:chOff x="209463" y="978325"/>
              <a:chExt cx="301500" cy="363450"/>
            </a:xfrm>
          </p:grpSpPr>
          <p:sp>
            <p:nvSpPr>
              <p:cNvPr id="543" name="Google Shape;543;p47"/>
              <p:cNvSpPr/>
              <p:nvPr/>
            </p:nvSpPr>
            <p:spPr>
              <a:xfrm>
                <a:off x="209463" y="978325"/>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544" name="Google Shape;544;p47"/>
              <p:cNvSpPr/>
              <p:nvPr/>
            </p:nvSpPr>
            <p:spPr>
              <a:xfrm>
                <a:off x="209463" y="1040275"/>
                <a:ext cx="301500" cy="301500"/>
              </a:xfrm>
              <a:prstGeom prst="diamond">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9" name="Shape 39"/>
        <p:cNvGrpSpPr/>
        <p:nvPr/>
      </p:nvGrpSpPr>
      <p:grpSpPr>
        <a:xfrm>
          <a:off x="0" y="0"/>
          <a:ext cx="0" cy="0"/>
          <a:chOff x="0" y="0"/>
          <a:chExt cx="0" cy="0"/>
        </a:xfrm>
      </p:grpSpPr>
      <p:sp>
        <p:nvSpPr>
          <p:cNvPr id="40" name="Google Shape;40;p6"/>
          <p:cNvSpPr txBox="1"/>
          <p:nvPr>
            <p:ph type="title"/>
          </p:nvPr>
        </p:nvSpPr>
        <p:spPr>
          <a:xfrm>
            <a:off x="850168" y="876301"/>
            <a:ext cx="10122600" cy="6522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dk1"/>
              </a:buClr>
              <a:buSzPts val="3600"/>
              <a:buFont typeface="Arial Black"/>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 name="Google Shape;41;p6"/>
          <p:cNvSpPr txBox="1"/>
          <p:nvPr>
            <p:ph idx="1" type="body"/>
          </p:nvPr>
        </p:nvSpPr>
        <p:spPr>
          <a:xfrm>
            <a:off x="850168" y="1828800"/>
            <a:ext cx="10126500" cy="43512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dk1"/>
              </a:buClr>
              <a:buSzPts val="2400"/>
              <a:buFont typeface="Avenir"/>
              <a:buNone/>
              <a:defRPr>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indent="-228600" lvl="2" marL="1371600" rtl="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indent="-228600" lvl="3" marL="1828800" rtl="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indent="-228600" lvl="4" marL="2286000" rtl="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2" name="Google Shape;42;p6"/>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 name="Google Shape;43;p6"/>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 name="Shape 44"/>
        <p:cNvGrpSpPr/>
        <p:nvPr/>
      </p:nvGrpSpPr>
      <p:grpSpPr>
        <a:xfrm>
          <a:off x="0" y="0"/>
          <a:ext cx="0" cy="0"/>
          <a:chOff x="0" y="0"/>
          <a:chExt cx="0" cy="0"/>
        </a:xfrm>
      </p:grpSpPr>
      <p:sp>
        <p:nvSpPr>
          <p:cNvPr id="45" name="Google Shape;45;p7"/>
          <p:cNvSpPr/>
          <p:nvPr/>
        </p:nvSpPr>
        <p:spPr>
          <a:xfrm>
            <a:off x="2817383" y="4010866"/>
            <a:ext cx="5056094" cy="2847135"/>
          </a:xfrm>
          <a:custGeom>
            <a:rect b="b" l="l" r="r" t="t"/>
            <a:pathLst>
              <a:path extrusionOk="0" h="2847135" w="5056094">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4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pic>
        <p:nvPicPr>
          <p:cNvPr descr="Modern house with cubic design" id="46" name="Google Shape;46;p7"/>
          <p:cNvPicPr preferRelativeResize="0"/>
          <p:nvPr/>
        </p:nvPicPr>
        <p:blipFill rotWithShape="1">
          <a:blip r:embed="rId2">
            <a:alphaModFix/>
          </a:blip>
          <a:srcRect b="23488" l="0" r="0" t="0"/>
          <a:stretch/>
        </p:blipFill>
        <p:spPr>
          <a:xfrm>
            <a:off x="2531165" y="2125402"/>
            <a:ext cx="9279833" cy="4732597"/>
          </a:xfrm>
          <a:prstGeom prst="rect">
            <a:avLst/>
          </a:prstGeom>
          <a:noFill/>
          <a:ln>
            <a:noFill/>
          </a:ln>
        </p:spPr>
      </p:pic>
      <p:sp>
        <p:nvSpPr>
          <p:cNvPr id="47" name="Google Shape;47;p7"/>
          <p:cNvSpPr txBox="1"/>
          <p:nvPr>
            <p:ph type="title"/>
          </p:nvPr>
        </p:nvSpPr>
        <p:spPr>
          <a:xfrm>
            <a:off x="1228500" y="1155320"/>
            <a:ext cx="8244000" cy="970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3000"/>
              <a:buFont typeface="Avenir"/>
              <a:buNone/>
              <a:defRPr b="0" i="0" sz="3000">
                <a:latin typeface="Avenir"/>
                <a:ea typeface="Avenir"/>
                <a:cs typeface="Avenir"/>
                <a:sym typeface="Aveni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 name="Google Shape;48;p7"/>
          <p:cNvSpPr txBox="1"/>
          <p:nvPr>
            <p:ph idx="1" type="subTitle"/>
          </p:nvPr>
        </p:nvSpPr>
        <p:spPr>
          <a:xfrm>
            <a:off x="1228500" y="2229358"/>
            <a:ext cx="7044600" cy="559200"/>
          </a:xfrm>
          <a:prstGeom prst="rect">
            <a:avLst/>
          </a:prstGeom>
          <a:noFill/>
          <a:ln>
            <a:noFill/>
          </a:ln>
        </p:spPr>
        <p:txBody>
          <a:bodyPr anchorCtr="0" anchor="t" bIns="0" lIns="0" spcFirstLastPara="1" rIns="0" wrap="square" tIns="0">
            <a:noAutofit/>
          </a:bodyPr>
          <a:lstStyle>
            <a:lvl1pPr lvl="0" rtl="0" algn="l">
              <a:lnSpc>
                <a:spcPct val="150000"/>
              </a:lnSpc>
              <a:spcBef>
                <a:spcPts val="1000"/>
              </a:spcBef>
              <a:spcAft>
                <a:spcPts val="0"/>
              </a:spcAft>
              <a:buClr>
                <a:schemeClr val="dk1"/>
              </a:buClr>
              <a:buSzPts val="1800"/>
              <a:buFont typeface="Avenir"/>
              <a:buNone/>
              <a:defRPr b="1" sz="1800"/>
            </a:lvl1pPr>
            <a:lvl2pPr lvl="1" rtl="0" algn="ctr">
              <a:lnSpc>
                <a:spcPct val="150000"/>
              </a:lnSpc>
              <a:spcBef>
                <a:spcPts val="500"/>
              </a:spcBef>
              <a:spcAft>
                <a:spcPts val="0"/>
              </a:spcAft>
              <a:buClr>
                <a:schemeClr val="dk1"/>
              </a:buClr>
              <a:buSzPts val="2000"/>
              <a:buFont typeface="Avenir"/>
              <a:buNone/>
              <a:defRPr sz="2000"/>
            </a:lvl2pPr>
            <a:lvl3pPr lvl="2" rtl="0" algn="ctr">
              <a:lnSpc>
                <a:spcPct val="150000"/>
              </a:lnSpc>
              <a:spcBef>
                <a:spcPts val="500"/>
              </a:spcBef>
              <a:spcAft>
                <a:spcPts val="0"/>
              </a:spcAft>
              <a:buClr>
                <a:schemeClr val="dk1"/>
              </a:buClr>
              <a:buSzPts val="1800"/>
              <a:buFont typeface="Avenir"/>
              <a:buNone/>
              <a:defRPr sz="1800"/>
            </a:lvl3pPr>
            <a:lvl4pPr lvl="3" rtl="0" algn="ctr">
              <a:lnSpc>
                <a:spcPct val="150000"/>
              </a:lnSpc>
              <a:spcBef>
                <a:spcPts val="500"/>
              </a:spcBef>
              <a:spcAft>
                <a:spcPts val="0"/>
              </a:spcAft>
              <a:buClr>
                <a:schemeClr val="dk1"/>
              </a:buClr>
              <a:buSzPts val="1600"/>
              <a:buFont typeface="Avenir"/>
              <a:buNone/>
              <a:defRPr sz="1600"/>
            </a:lvl4pPr>
            <a:lvl5pPr lvl="4" rtl="0" algn="ctr">
              <a:lnSpc>
                <a:spcPct val="150000"/>
              </a:lnSpc>
              <a:spcBef>
                <a:spcPts val="500"/>
              </a:spcBef>
              <a:spcAft>
                <a:spcPts val="0"/>
              </a:spcAft>
              <a:buClr>
                <a:schemeClr val="dk1"/>
              </a:buClr>
              <a:buSzPts val="1600"/>
              <a:buFont typeface="Avenir"/>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49" name="Google Shape;49;p7"/>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0" name="Google Shape;50;p7"/>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51" name="Shape 51"/>
        <p:cNvGrpSpPr/>
        <p:nvPr/>
      </p:nvGrpSpPr>
      <p:grpSpPr>
        <a:xfrm>
          <a:off x="0" y="0"/>
          <a:ext cx="0" cy="0"/>
          <a:chOff x="0" y="0"/>
          <a:chExt cx="0" cy="0"/>
        </a:xfrm>
      </p:grpSpPr>
      <p:sp>
        <p:nvSpPr>
          <p:cNvPr id="52" name="Google Shape;52;p8"/>
          <p:cNvSpPr txBox="1"/>
          <p:nvPr>
            <p:ph type="title"/>
          </p:nvPr>
        </p:nvSpPr>
        <p:spPr>
          <a:xfrm>
            <a:off x="850168" y="876301"/>
            <a:ext cx="10122600" cy="6522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dk1"/>
              </a:buClr>
              <a:buSzPts val="3600"/>
              <a:buFont typeface="Arial Black"/>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 name="Google Shape;53;p8"/>
          <p:cNvSpPr/>
          <p:nvPr>
            <p:ph idx="2" type="pic"/>
          </p:nvPr>
        </p:nvSpPr>
        <p:spPr>
          <a:xfrm>
            <a:off x="850327" y="1747520"/>
            <a:ext cx="2226300" cy="2940300"/>
          </a:xfrm>
          <a:prstGeom prst="rect">
            <a:avLst/>
          </a:prstGeom>
          <a:solidFill>
            <a:srgbClr val="D9DEFA"/>
          </a:solidFill>
          <a:ln>
            <a:noFill/>
          </a:ln>
        </p:spPr>
      </p:sp>
      <p:sp>
        <p:nvSpPr>
          <p:cNvPr id="54" name="Google Shape;54;p8"/>
          <p:cNvSpPr txBox="1"/>
          <p:nvPr>
            <p:ph idx="1" type="body"/>
          </p:nvPr>
        </p:nvSpPr>
        <p:spPr>
          <a:xfrm>
            <a:off x="850326" y="4542790"/>
            <a:ext cx="2226300" cy="1530300"/>
          </a:xfrm>
          <a:prstGeom prst="rect">
            <a:avLst/>
          </a:prstGeom>
          <a:solidFill>
            <a:schemeClr val="accent1">
              <a:alpha val="84710"/>
            </a:schemeClr>
          </a:solidFill>
          <a:ln>
            <a:noFill/>
          </a:ln>
        </p:spPr>
        <p:txBody>
          <a:bodyPr anchorCtr="0" anchor="t" bIns="0" lIns="118850" spcFirstLastPara="1" rIns="0" wrap="square" tIns="365750">
            <a:noAutofit/>
          </a:bodyPr>
          <a:lstStyle>
            <a:lvl1pPr indent="-228600" lvl="0" marL="457200" rtl="0" algn="l">
              <a:lnSpc>
                <a:spcPct val="100000"/>
              </a:lnSpc>
              <a:spcBef>
                <a:spcPts val="0"/>
              </a:spcBef>
              <a:spcAft>
                <a:spcPts val="0"/>
              </a:spcAft>
              <a:buClr>
                <a:schemeClr val="lt1"/>
              </a:buClr>
              <a:buSzPts val="1800"/>
              <a:buFont typeface="Avenir"/>
              <a:buNone/>
              <a:defRPr b="1" i="0" sz="18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5" name="Google Shape;55;p8"/>
          <p:cNvSpPr txBox="1"/>
          <p:nvPr>
            <p:ph idx="3" type="body"/>
          </p:nvPr>
        </p:nvSpPr>
        <p:spPr>
          <a:xfrm>
            <a:off x="985524" y="5567730"/>
            <a:ext cx="1943700" cy="3477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6" name="Google Shape;56;p8"/>
          <p:cNvSpPr/>
          <p:nvPr>
            <p:ph idx="4" type="pic"/>
          </p:nvPr>
        </p:nvSpPr>
        <p:spPr>
          <a:xfrm>
            <a:off x="3489968" y="1758108"/>
            <a:ext cx="2226300" cy="2940300"/>
          </a:xfrm>
          <a:prstGeom prst="rect">
            <a:avLst/>
          </a:prstGeom>
          <a:solidFill>
            <a:srgbClr val="D9DEFA"/>
          </a:solidFill>
          <a:ln>
            <a:noFill/>
          </a:ln>
        </p:spPr>
      </p:sp>
      <p:sp>
        <p:nvSpPr>
          <p:cNvPr id="57" name="Google Shape;57;p8"/>
          <p:cNvSpPr txBox="1"/>
          <p:nvPr>
            <p:ph idx="5" type="body"/>
          </p:nvPr>
        </p:nvSpPr>
        <p:spPr>
          <a:xfrm>
            <a:off x="3489968" y="4542790"/>
            <a:ext cx="2226300" cy="1530300"/>
          </a:xfrm>
          <a:prstGeom prst="rect">
            <a:avLst/>
          </a:prstGeom>
          <a:solidFill>
            <a:schemeClr val="accent1">
              <a:alpha val="84710"/>
            </a:schemeClr>
          </a:solidFill>
          <a:ln>
            <a:noFill/>
          </a:ln>
        </p:spPr>
        <p:txBody>
          <a:bodyPr anchorCtr="0" anchor="t" bIns="0" lIns="118850" spcFirstLastPara="1" rIns="0" wrap="square" tIns="365750">
            <a:noAutofit/>
          </a:bodyPr>
          <a:lstStyle>
            <a:lvl1pPr indent="-228600" lvl="0" marL="457200" rtl="0" algn="l">
              <a:lnSpc>
                <a:spcPct val="100000"/>
              </a:lnSpc>
              <a:spcBef>
                <a:spcPts val="0"/>
              </a:spcBef>
              <a:spcAft>
                <a:spcPts val="0"/>
              </a:spcAft>
              <a:buClr>
                <a:schemeClr val="lt1"/>
              </a:buClr>
              <a:buSzPts val="1800"/>
              <a:buFont typeface="Avenir"/>
              <a:buNone/>
              <a:defRPr b="1" i="0" sz="18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8" name="Google Shape;58;p8"/>
          <p:cNvSpPr txBox="1"/>
          <p:nvPr>
            <p:ph idx="6" type="body"/>
          </p:nvPr>
        </p:nvSpPr>
        <p:spPr>
          <a:xfrm>
            <a:off x="3631421" y="5584541"/>
            <a:ext cx="1943700" cy="3477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9" name="Google Shape;59;p8"/>
          <p:cNvSpPr/>
          <p:nvPr>
            <p:ph idx="7" type="pic"/>
          </p:nvPr>
        </p:nvSpPr>
        <p:spPr>
          <a:xfrm>
            <a:off x="6139567" y="1758108"/>
            <a:ext cx="2226300" cy="2940300"/>
          </a:xfrm>
          <a:prstGeom prst="rect">
            <a:avLst/>
          </a:prstGeom>
          <a:solidFill>
            <a:srgbClr val="D9DEFA"/>
          </a:solidFill>
          <a:ln>
            <a:noFill/>
          </a:ln>
        </p:spPr>
      </p:sp>
      <p:sp>
        <p:nvSpPr>
          <p:cNvPr id="60" name="Google Shape;60;p8"/>
          <p:cNvSpPr txBox="1"/>
          <p:nvPr>
            <p:ph idx="8" type="body"/>
          </p:nvPr>
        </p:nvSpPr>
        <p:spPr>
          <a:xfrm>
            <a:off x="6139567" y="4542790"/>
            <a:ext cx="2226300" cy="1530300"/>
          </a:xfrm>
          <a:prstGeom prst="rect">
            <a:avLst/>
          </a:prstGeom>
          <a:solidFill>
            <a:schemeClr val="accent1">
              <a:alpha val="84710"/>
            </a:schemeClr>
          </a:solidFill>
          <a:ln>
            <a:noFill/>
          </a:ln>
        </p:spPr>
        <p:txBody>
          <a:bodyPr anchorCtr="0" anchor="t" bIns="0" lIns="118850" spcFirstLastPara="1" rIns="0" wrap="square" tIns="365750">
            <a:noAutofit/>
          </a:bodyPr>
          <a:lstStyle>
            <a:lvl1pPr indent="-228600" lvl="0" marL="457200" rtl="0" algn="l">
              <a:lnSpc>
                <a:spcPct val="100000"/>
              </a:lnSpc>
              <a:spcBef>
                <a:spcPts val="0"/>
              </a:spcBef>
              <a:spcAft>
                <a:spcPts val="0"/>
              </a:spcAft>
              <a:buClr>
                <a:schemeClr val="lt1"/>
              </a:buClr>
              <a:buSzPts val="1800"/>
              <a:buFont typeface="Avenir"/>
              <a:buNone/>
              <a:defRPr b="1" i="0" sz="18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1" name="Google Shape;61;p8"/>
          <p:cNvSpPr txBox="1"/>
          <p:nvPr>
            <p:ph idx="9" type="body"/>
          </p:nvPr>
        </p:nvSpPr>
        <p:spPr>
          <a:xfrm>
            <a:off x="6260967" y="5584541"/>
            <a:ext cx="1943700" cy="3477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2" name="Google Shape;62;p8"/>
          <p:cNvSpPr/>
          <p:nvPr>
            <p:ph idx="13" type="pic"/>
          </p:nvPr>
        </p:nvSpPr>
        <p:spPr>
          <a:xfrm>
            <a:off x="8755158" y="1758108"/>
            <a:ext cx="2226300" cy="2940300"/>
          </a:xfrm>
          <a:prstGeom prst="rect">
            <a:avLst/>
          </a:prstGeom>
          <a:solidFill>
            <a:srgbClr val="D9DEFA"/>
          </a:solidFill>
          <a:ln>
            <a:noFill/>
          </a:ln>
        </p:spPr>
      </p:sp>
      <p:sp>
        <p:nvSpPr>
          <p:cNvPr id="63" name="Google Shape;63;p8"/>
          <p:cNvSpPr txBox="1"/>
          <p:nvPr>
            <p:ph idx="14" type="body"/>
          </p:nvPr>
        </p:nvSpPr>
        <p:spPr>
          <a:xfrm>
            <a:off x="8755158" y="4542790"/>
            <a:ext cx="2226300" cy="1530300"/>
          </a:xfrm>
          <a:prstGeom prst="rect">
            <a:avLst/>
          </a:prstGeom>
          <a:solidFill>
            <a:schemeClr val="accent1">
              <a:alpha val="84710"/>
            </a:schemeClr>
          </a:solidFill>
          <a:ln>
            <a:noFill/>
          </a:ln>
        </p:spPr>
        <p:txBody>
          <a:bodyPr anchorCtr="0" anchor="t" bIns="0" lIns="118850" spcFirstLastPara="1" rIns="0" wrap="square" tIns="365750">
            <a:noAutofit/>
          </a:bodyPr>
          <a:lstStyle>
            <a:lvl1pPr indent="-228600" lvl="0" marL="457200" rtl="0" algn="l">
              <a:lnSpc>
                <a:spcPct val="100000"/>
              </a:lnSpc>
              <a:spcBef>
                <a:spcPts val="0"/>
              </a:spcBef>
              <a:spcAft>
                <a:spcPts val="0"/>
              </a:spcAft>
              <a:buClr>
                <a:schemeClr val="lt1"/>
              </a:buClr>
              <a:buSzPts val="1800"/>
              <a:buFont typeface="Avenir"/>
              <a:buNone/>
              <a:defRPr b="1" i="0" sz="18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4" name="Google Shape;64;p8"/>
          <p:cNvSpPr txBox="1"/>
          <p:nvPr>
            <p:ph idx="15" type="body"/>
          </p:nvPr>
        </p:nvSpPr>
        <p:spPr>
          <a:xfrm>
            <a:off x="8890513" y="5584541"/>
            <a:ext cx="1943700" cy="3477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5" name="Google Shape;65;p8"/>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8"/>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7" name="Shape 67"/>
        <p:cNvGrpSpPr/>
        <p:nvPr/>
      </p:nvGrpSpPr>
      <p:grpSpPr>
        <a:xfrm>
          <a:off x="0" y="0"/>
          <a:ext cx="0" cy="0"/>
          <a:chOff x="0" y="0"/>
          <a:chExt cx="0" cy="0"/>
        </a:xfrm>
      </p:grpSpPr>
      <p:sp>
        <p:nvSpPr>
          <p:cNvPr id="68" name="Google Shape;68;p9"/>
          <p:cNvSpPr txBox="1"/>
          <p:nvPr>
            <p:ph type="title"/>
          </p:nvPr>
        </p:nvSpPr>
        <p:spPr>
          <a:xfrm>
            <a:off x="850168" y="876301"/>
            <a:ext cx="10122600" cy="6522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dk1"/>
              </a:buClr>
              <a:buSzPts val="3600"/>
              <a:buFont typeface="Arial Black"/>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 name="Google Shape;69;p9"/>
          <p:cNvSpPr/>
          <p:nvPr>
            <p:ph idx="2" type="pic"/>
          </p:nvPr>
        </p:nvSpPr>
        <p:spPr>
          <a:xfrm>
            <a:off x="1090665" y="1650517"/>
            <a:ext cx="2000400" cy="1612200"/>
          </a:xfrm>
          <a:prstGeom prst="rect">
            <a:avLst/>
          </a:prstGeom>
          <a:solidFill>
            <a:srgbClr val="D9DEFA"/>
          </a:solidFill>
          <a:ln>
            <a:noFill/>
          </a:ln>
        </p:spPr>
      </p:sp>
      <p:sp>
        <p:nvSpPr>
          <p:cNvPr id="70" name="Google Shape;70;p9"/>
          <p:cNvSpPr txBox="1"/>
          <p:nvPr>
            <p:ph idx="1" type="body"/>
          </p:nvPr>
        </p:nvSpPr>
        <p:spPr>
          <a:xfrm>
            <a:off x="1088136" y="3136392"/>
            <a:ext cx="2002500" cy="740700"/>
          </a:xfrm>
          <a:prstGeom prst="rect">
            <a:avLst/>
          </a:prstGeom>
          <a:solidFill>
            <a:schemeClr val="accent1">
              <a:alpha val="84710"/>
            </a:schemeClr>
          </a:solidFill>
          <a:ln>
            <a:noFill/>
          </a:ln>
        </p:spPr>
        <p:txBody>
          <a:bodyPr anchorCtr="0" anchor="t" bIns="0" lIns="91425" spcFirstLastPara="1" rIns="0" wrap="square" tIns="219450">
            <a:noAutofit/>
          </a:bodyPr>
          <a:lstStyle>
            <a:lvl1pPr indent="-228600" lvl="0" marL="457200" rtl="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1" name="Google Shape;71;p9"/>
          <p:cNvSpPr txBox="1"/>
          <p:nvPr>
            <p:ph idx="3" type="body"/>
          </p:nvPr>
        </p:nvSpPr>
        <p:spPr>
          <a:xfrm>
            <a:off x="1185312" y="3587657"/>
            <a:ext cx="1833300" cy="217200"/>
          </a:xfrm>
          <a:prstGeom prst="rect">
            <a:avLst/>
          </a:prstGeom>
          <a:noFill/>
          <a:ln>
            <a:noFill/>
          </a:ln>
        </p:spPr>
        <p:txBody>
          <a:bodyPr anchorCtr="0" anchor="b"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2" name="Google Shape;72;p9"/>
          <p:cNvSpPr/>
          <p:nvPr>
            <p:ph idx="4" type="pic"/>
          </p:nvPr>
        </p:nvSpPr>
        <p:spPr>
          <a:xfrm>
            <a:off x="3638242" y="1656748"/>
            <a:ext cx="2000400" cy="1612200"/>
          </a:xfrm>
          <a:prstGeom prst="rect">
            <a:avLst/>
          </a:prstGeom>
          <a:solidFill>
            <a:srgbClr val="D9DEFA"/>
          </a:solidFill>
          <a:ln>
            <a:noFill/>
          </a:ln>
        </p:spPr>
      </p:sp>
      <p:sp>
        <p:nvSpPr>
          <p:cNvPr id="73" name="Google Shape;73;p9"/>
          <p:cNvSpPr txBox="1"/>
          <p:nvPr>
            <p:ph idx="5" type="body"/>
          </p:nvPr>
        </p:nvSpPr>
        <p:spPr>
          <a:xfrm>
            <a:off x="3636236" y="3136392"/>
            <a:ext cx="2002500" cy="740700"/>
          </a:xfrm>
          <a:prstGeom prst="rect">
            <a:avLst/>
          </a:prstGeom>
          <a:solidFill>
            <a:schemeClr val="accent1">
              <a:alpha val="84710"/>
            </a:schemeClr>
          </a:solidFill>
          <a:ln>
            <a:noFill/>
          </a:ln>
        </p:spPr>
        <p:txBody>
          <a:bodyPr anchorCtr="0" anchor="t" bIns="0" lIns="91425" spcFirstLastPara="1" rIns="0" wrap="square" tIns="219450">
            <a:noAutofit/>
          </a:bodyPr>
          <a:lstStyle>
            <a:lvl1pPr indent="-228600" lvl="0" marL="457200" rtl="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4" name="Google Shape;74;p9"/>
          <p:cNvSpPr txBox="1"/>
          <p:nvPr>
            <p:ph idx="6" type="body"/>
          </p:nvPr>
        </p:nvSpPr>
        <p:spPr>
          <a:xfrm>
            <a:off x="3734201" y="3589774"/>
            <a:ext cx="1833300" cy="217200"/>
          </a:xfrm>
          <a:prstGeom prst="rect">
            <a:avLst/>
          </a:prstGeom>
          <a:noFill/>
          <a:ln>
            <a:noFill/>
          </a:ln>
        </p:spPr>
        <p:txBody>
          <a:bodyPr anchorCtr="0" anchor="b"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5" name="Google Shape;75;p9"/>
          <p:cNvSpPr/>
          <p:nvPr>
            <p:ph idx="7" type="pic"/>
          </p:nvPr>
        </p:nvSpPr>
        <p:spPr>
          <a:xfrm>
            <a:off x="6185819" y="1662979"/>
            <a:ext cx="2000400" cy="1612200"/>
          </a:xfrm>
          <a:prstGeom prst="rect">
            <a:avLst/>
          </a:prstGeom>
          <a:solidFill>
            <a:srgbClr val="D9DEFA"/>
          </a:solidFill>
          <a:ln>
            <a:noFill/>
          </a:ln>
        </p:spPr>
      </p:sp>
      <p:sp>
        <p:nvSpPr>
          <p:cNvPr id="76" name="Google Shape;76;p9"/>
          <p:cNvSpPr txBox="1"/>
          <p:nvPr>
            <p:ph idx="8" type="body"/>
          </p:nvPr>
        </p:nvSpPr>
        <p:spPr>
          <a:xfrm>
            <a:off x="6183813" y="3136392"/>
            <a:ext cx="2002500" cy="740700"/>
          </a:xfrm>
          <a:prstGeom prst="rect">
            <a:avLst/>
          </a:prstGeom>
          <a:solidFill>
            <a:schemeClr val="accent1">
              <a:alpha val="84710"/>
            </a:schemeClr>
          </a:solidFill>
          <a:ln>
            <a:noFill/>
          </a:ln>
        </p:spPr>
        <p:txBody>
          <a:bodyPr anchorCtr="0" anchor="t" bIns="0" lIns="91425" spcFirstLastPara="1" rIns="0" wrap="square" tIns="219450">
            <a:noAutofit/>
          </a:bodyPr>
          <a:lstStyle>
            <a:lvl1pPr indent="-228600" lvl="0" marL="457200" rtl="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7" name="Google Shape;77;p9"/>
          <p:cNvSpPr txBox="1"/>
          <p:nvPr>
            <p:ph idx="9" type="body"/>
          </p:nvPr>
        </p:nvSpPr>
        <p:spPr>
          <a:xfrm>
            <a:off x="6283090" y="3594007"/>
            <a:ext cx="1833300" cy="217200"/>
          </a:xfrm>
          <a:prstGeom prst="rect">
            <a:avLst/>
          </a:prstGeom>
          <a:noFill/>
          <a:ln>
            <a:noFill/>
          </a:ln>
        </p:spPr>
        <p:txBody>
          <a:bodyPr anchorCtr="0" anchor="b"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8" name="Google Shape;78;p9"/>
          <p:cNvSpPr/>
          <p:nvPr>
            <p:ph idx="13" type="pic"/>
          </p:nvPr>
        </p:nvSpPr>
        <p:spPr>
          <a:xfrm>
            <a:off x="8733396" y="1669209"/>
            <a:ext cx="2000400" cy="1612200"/>
          </a:xfrm>
          <a:prstGeom prst="rect">
            <a:avLst/>
          </a:prstGeom>
          <a:solidFill>
            <a:srgbClr val="D9DEFA"/>
          </a:solidFill>
          <a:ln>
            <a:noFill/>
          </a:ln>
        </p:spPr>
      </p:sp>
      <p:sp>
        <p:nvSpPr>
          <p:cNvPr id="79" name="Google Shape;79;p9"/>
          <p:cNvSpPr txBox="1"/>
          <p:nvPr>
            <p:ph idx="14" type="body"/>
          </p:nvPr>
        </p:nvSpPr>
        <p:spPr>
          <a:xfrm>
            <a:off x="8731390" y="3136392"/>
            <a:ext cx="2002500" cy="740700"/>
          </a:xfrm>
          <a:prstGeom prst="rect">
            <a:avLst/>
          </a:prstGeom>
          <a:solidFill>
            <a:schemeClr val="accent1">
              <a:alpha val="84710"/>
            </a:schemeClr>
          </a:solidFill>
          <a:ln>
            <a:noFill/>
          </a:ln>
        </p:spPr>
        <p:txBody>
          <a:bodyPr anchorCtr="0" anchor="t" bIns="0" lIns="91425" spcFirstLastPara="1" rIns="0" wrap="square" tIns="219450">
            <a:noAutofit/>
          </a:bodyPr>
          <a:lstStyle>
            <a:lvl1pPr indent="-228600" lvl="0" marL="457200" rtl="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0" name="Google Shape;80;p9"/>
          <p:cNvSpPr txBox="1"/>
          <p:nvPr>
            <p:ph idx="15" type="body"/>
          </p:nvPr>
        </p:nvSpPr>
        <p:spPr>
          <a:xfrm>
            <a:off x="8831978" y="3591891"/>
            <a:ext cx="1833300" cy="217200"/>
          </a:xfrm>
          <a:prstGeom prst="rect">
            <a:avLst/>
          </a:prstGeom>
          <a:noFill/>
          <a:ln>
            <a:noFill/>
          </a:ln>
        </p:spPr>
        <p:txBody>
          <a:bodyPr anchorCtr="0" anchor="b"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1" name="Google Shape;81;p9"/>
          <p:cNvSpPr/>
          <p:nvPr>
            <p:ph idx="16" type="pic"/>
          </p:nvPr>
        </p:nvSpPr>
        <p:spPr>
          <a:xfrm>
            <a:off x="1090665" y="4221285"/>
            <a:ext cx="2000400" cy="1612200"/>
          </a:xfrm>
          <a:prstGeom prst="rect">
            <a:avLst/>
          </a:prstGeom>
          <a:solidFill>
            <a:srgbClr val="D9DEFA"/>
          </a:solidFill>
          <a:ln>
            <a:noFill/>
          </a:ln>
        </p:spPr>
      </p:sp>
      <p:sp>
        <p:nvSpPr>
          <p:cNvPr id="82" name="Google Shape;82;p9"/>
          <p:cNvSpPr txBox="1"/>
          <p:nvPr>
            <p:ph idx="17" type="body"/>
          </p:nvPr>
        </p:nvSpPr>
        <p:spPr>
          <a:xfrm>
            <a:off x="1088136" y="5687568"/>
            <a:ext cx="2002500" cy="740700"/>
          </a:xfrm>
          <a:prstGeom prst="rect">
            <a:avLst/>
          </a:prstGeom>
          <a:solidFill>
            <a:schemeClr val="accent1">
              <a:alpha val="84710"/>
            </a:schemeClr>
          </a:solidFill>
          <a:ln>
            <a:noFill/>
          </a:ln>
        </p:spPr>
        <p:txBody>
          <a:bodyPr anchorCtr="0" anchor="t" bIns="0" lIns="91425" spcFirstLastPara="1" rIns="0" wrap="square" tIns="219450">
            <a:noAutofit/>
          </a:bodyPr>
          <a:lstStyle>
            <a:lvl1pPr indent="-228600" lvl="0" marL="457200" rtl="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3" name="Google Shape;83;p9"/>
          <p:cNvSpPr txBox="1"/>
          <p:nvPr>
            <p:ph idx="18" type="body"/>
          </p:nvPr>
        </p:nvSpPr>
        <p:spPr>
          <a:xfrm>
            <a:off x="1185312" y="6150401"/>
            <a:ext cx="1833300" cy="217200"/>
          </a:xfrm>
          <a:prstGeom prst="rect">
            <a:avLst/>
          </a:prstGeom>
          <a:noFill/>
          <a:ln>
            <a:noFill/>
          </a:ln>
        </p:spPr>
        <p:txBody>
          <a:bodyPr anchorCtr="0" anchor="b"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4" name="Google Shape;84;p9"/>
          <p:cNvSpPr/>
          <p:nvPr>
            <p:ph idx="19" type="pic"/>
          </p:nvPr>
        </p:nvSpPr>
        <p:spPr>
          <a:xfrm>
            <a:off x="3638242" y="4218973"/>
            <a:ext cx="2000400" cy="1612200"/>
          </a:xfrm>
          <a:prstGeom prst="rect">
            <a:avLst/>
          </a:prstGeom>
          <a:solidFill>
            <a:srgbClr val="D9DEFA"/>
          </a:solidFill>
          <a:ln>
            <a:noFill/>
          </a:ln>
        </p:spPr>
      </p:sp>
      <p:sp>
        <p:nvSpPr>
          <p:cNvPr id="85" name="Google Shape;85;p9"/>
          <p:cNvSpPr txBox="1"/>
          <p:nvPr>
            <p:ph idx="20" type="body"/>
          </p:nvPr>
        </p:nvSpPr>
        <p:spPr>
          <a:xfrm>
            <a:off x="3636236" y="5687568"/>
            <a:ext cx="2002500" cy="740700"/>
          </a:xfrm>
          <a:prstGeom prst="rect">
            <a:avLst/>
          </a:prstGeom>
          <a:solidFill>
            <a:schemeClr val="accent1">
              <a:alpha val="84710"/>
            </a:schemeClr>
          </a:solidFill>
          <a:ln>
            <a:noFill/>
          </a:ln>
        </p:spPr>
        <p:txBody>
          <a:bodyPr anchorCtr="0" anchor="t" bIns="0" lIns="91425" spcFirstLastPara="1" rIns="0" wrap="square" tIns="219450">
            <a:noAutofit/>
          </a:bodyPr>
          <a:lstStyle>
            <a:lvl1pPr indent="-228600" lvl="0" marL="457200" rtl="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6" name="Google Shape;86;p9"/>
          <p:cNvSpPr txBox="1"/>
          <p:nvPr>
            <p:ph idx="21" type="body"/>
          </p:nvPr>
        </p:nvSpPr>
        <p:spPr>
          <a:xfrm>
            <a:off x="3734201" y="6151618"/>
            <a:ext cx="1833300" cy="217200"/>
          </a:xfrm>
          <a:prstGeom prst="rect">
            <a:avLst/>
          </a:prstGeom>
          <a:noFill/>
          <a:ln>
            <a:noFill/>
          </a:ln>
        </p:spPr>
        <p:txBody>
          <a:bodyPr anchorCtr="0" anchor="b"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7" name="Google Shape;87;p9"/>
          <p:cNvSpPr/>
          <p:nvPr>
            <p:ph idx="22" type="pic"/>
          </p:nvPr>
        </p:nvSpPr>
        <p:spPr>
          <a:xfrm>
            <a:off x="6185819" y="4220129"/>
            <a:ext cx="2000400" cy="1612200"/>
          </a:xfrm>
          <a:prstGeom prst="rect">
            <a:avLst/>
          </a:prstGeom>
          <a:solidFill>
            <a:srgbClr val="D9DEFA"/>
          </a:solidFill>
          <a:ln>
            <a:noFill/>
          </a:ln>
        </p:spPr>
      </p:sp>
      <p:sp>
        <p:nvSpPr>
          <p:cNvPr id="88" name="Google Shape;88;p9"/>
          <p:cNvSpPr txBox="1"/>
          <p:nvPr>
            <p:ph idx="23" type="body"/>
          </p:nvPr>
        </p:nvSpPr>
        <p:spPr>
          <a:xfrm>
            <a:off x="6183813" y="5687568"/>
            <a:ext cx="2002500" cy="740700"/>
          </a:xfrm>
          <a:prstGeom prst="rect">
            <a:avLst/>
          </a:prstGeom>
          <a:solidFill>
            <a:schemeClr val="accent1">
              <a:alpha val="84710"/>
            </a:schemeClr>
          </a:solidFill>
          <a:ln>
            <a:noFill/>
          </a:ln>
        </p:spPr>
        <p:txBody>
          <a:bodyPr anchorCtr="0" anchor="t" bIns="0" lIns="91425" spcFirstLastPara="1" rIns="0" wrap="square" tIns="219450">
            <a:noAutofit/>
          </a:bodyPr>
          <a:lstStyle>
            <a:lvl1pPr indent="-228600" lvl="0" marL="457200" rtl="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9" name="Google Shape;89;p9"/>
          <p:cNvSpPr txBox="1"/>
          <p:nvPr>
            <p:ph idx="24" type="body"/>
          </p:nvPr>
        </p:nvSpPr>
        <p:spPr>
          <a:xfrm>
            <a:off x="6283090" y="6149184"/>
            <a:ext cx="1833300" cy="217200"/>
          </a:xfrm>
          <a:prstGeom prst="rect">
            <a:avLst/>
          </a:prstGeom>
          <a:noFill/>
          <a:ln>
            <a:noFill/>
          </a:ln>
        </p:spPr>
        <p:txBody>
          <a:bodyPr anchorCtr="0" anchor="b"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0" name="Google Shape;90;p9"/>
          <p:cNvSpPr/>
          <p:nvPr>
            <p:ph idx="25" type="pic"/>
          </p:nvPr>
        </p:nvSpPr>
        <p:spPr>
          <a:xfrm>
            <a:off x="8733396" y="4222440"/>
            <a:ext cx="2000400" cy="1612200"/>
          </a:xfrm>
          <a:prstGeom prst="rect">
            <a:avLst/>
          </a:prstGeom>
          <a:solidFill>
            <a:srgbClr val="D9DEFA"/>
          </a:solidFill>
          <a:ln>
            <a:noFill/>
          </a:ln>
        </p:spPr>
      </p:sp>
      <p:sp>
        <p:nvSpPr>
          <p:cNvPr id="91" name="Google Shape;91;p9"/>
          <p:cNvSpPr txBox="1"/>
          <p:nvPr>
            <p:ph idx="26" type="body"/>
          </p:nvPr>
        </p:nvSpPr>
        <p:spPr>
          <a:xfrm>
            <a:off x="8731390" y="5687568"/>
            <a:ext cx="2002500" cy="740700"/>
          </a:xfrm>
          <a:prstGeom prst="rect">
            <a:avLst/>
          </a:prstGeom>
          <a:solidFill>
            <a:schemeClr val="accent1">
              <a:alpha val="84710"/>
            </a:schemeClr>
          </a:solidFill>
          <a:ln>
            <a:noFill/>
          </a:ln>
        </p:spPr>
        <p:txBody>
          <a:bodyPr anchorCtr="0" anchor="t" bIns="0" lIns="91425" spcFirstLastPara="1" rIns="0" wrap="square" tIns="219450">
            <a:noAutofit/>
          </a:bodyPr>
          <a:lstStyle>
            <a:lvl1pPr indent="-228600" lvl="0" marL="457200" rtl="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2" name="Google Shape;92;p9"/>
          <p:cNvSpPr txBox="1"/>
          <p:nvPr>
            <p:ph idx="27" type="body"/>
          </p:nvPr>
        </p:nvSpPr>
        <p:spPr>
          <a:xfrm>
            <a:off x="8831978" y="6152835"/>
            <a:ext cx="1833300" cy="217200"/>
          </a:xfrm>
          <a:prstGeom prst="rect">
            <a:avLst/>
          </a:prstGeom>
          <a:noFill/>
          <a:ln>
            <a:noFill/>
          </a:ln>
        </p:spPr>
        <p:txBody>
          <a:bodyPr anchorCtr="0" anchor="b" bIns="0" lIns="0" spcFirstLastPara="1" rIns="0" wrap="square" tIns="0">
            <a:noAutofit/>
          </a:bodyPr>
          <a:lstStyle>
            <a:lvl1pPr indent="-228600" lvl="0" marL="457200" rtl="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1800"/>
              <a:buNone/>
              <a:defRPr/>
            </a:lvl2pPr>
            <a:lvl3pPr indent="-228600" lvl="2" marL="1371600" rtl="0" algn="l">
              <a:lnSpc>
                <a:spcPct val="150000"/>
              </a:lnSpc>
              <a:spcBef>
                <a:spcPts val="500"/>
              </a:spcBef>
              <a:spcAft>
                <a:spcPts val="0"/>
              </a:spcAft>
              <a:buClr>
                <a:schemeClr val="dk1"/>
              </a:buClr>
              <a:buSzPts val="1800"/>
              <a:buNone/>
              <a:defRPr/>
            </a:lvl3pPr>
            <a:lvl4pPr indent="-228600" lvl="3" marL="1828800" rtl="0" algn="l">
              <a:lnSpc>
                <a:spcPct val="150000"/>
              </a:lnSpc>
              <a:spcBef>
                <a:spcPts val="500"/>
              </a:spcBef>
              <a:spcAft>
                <a:spcPts val="0"/>
              </a:spcAft>
              <a:buClr>
                <a:schemeClr val="dk1"/>
              </a:buClr>
              <a:buSzPts val="1800"/>
              <a:buNone/>
              <a:defRPr/>
            </a:lvl4pPr>
            <a:lvl5pPr indent="-228600" lvl="4" marL="2286000" rtl="0" algn="l">
              <a:lnSpc>
                <a:spcPct val="150000"/>
              </a:lnSpc>
              <a:spcBef>
                <a:spcPts val="500"/>
              </a:spcBef>
              <a:spcAft>
                <a:spcPts val="0"/>
              </a:spcAft>
              <a:buClr>
                <a:schemeClr val="dk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3" name="Google Shape;93;p9"/>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9"/>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95" name="Shape 95"/>
        <p:cNvGrpSpPr/>
        <p:nvPr/>
      </p:nvGrpSpPr>
      <p:grpSpPr>
        <a:xfrm>
          <a:off x="0" y="0"/>
          <a:ext cx="0" cy="0"/>
          <a:chOff x="0" y="0"/>
          <a:chExt cx="0" cy="0"/>
        </a:xfrm>
      </p:grpSpPr>
      <p:sp>
        <p:nvSpPr>
          <p:cNvPr id="96" name="Google Shape;96;p10"/>
          <p:cNvSpPr txBox="1"/>
          <p:nvPr>
            <p:ph type="title"/>
          </p:nvPr>
        </p:nvSpPr>
        <p:spPr>
          <a:xfrm>
            <a:off x="846879" y="884902"/>
            <a:ext cx="4567200" cy="1878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3600"/>
              <a:buFont typeface="Arial Black"/>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 name="Google Shape;97;p10"/>
          <p:cNvSpPr txBox="1"/>
          <p:nvPr>
            <p:ph idx="1" type="body"/>
          </p:nvPr>
        </p:nvSpPr>
        <p:spPr>
          <a:xfrm>
            <a:off x="5572125" y="409576"/>
            <a:ext cx="5790000" cy="6067500"/>
          </a:xfrm>
          <a:prstGeom prst="rect">
            <a:avLst/>
          </a:prstGeom>
          <a:no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Clr>
                <a:schemeClr val="dk1"/>
              </a:buClr>
              <a:buSzPts val="2400"/>
              <a:buFont typeface="Avenir"/>
              <a:buNone/>
              <a:defRPr>
                <a:latin typeface="Avenir"/>
                <a:ea typeface="Avenir"/>
                <a:cs typeface="Avenir"/>
                <a:sym typeface="Avenir"/>
              </a:defRPr>
            </a:lvl1pPr>
            <a:lvl2pPr indent="-228600" lvl="1" marL="914400" rtl="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indent="-228600" lvl="2" marL="1371600" rtl="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indent="-228600" lvl="3" marL="1828800" rtl="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indent="-228600" lvl="4" marL="2286000" rtl="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descr="Man looking up at skyscrapers" id="98" name="Google Shape;98;p10"/>
          <p:cNvSpPr/>
          <p:nvPr/>
        </p:nvSpPr>
        <p:spPr>
          <a:xfrm rot="2328974">
            <a:off x="-534256" y="2897136"/>
            <a:ext cx="5664595" cy="5094226"/>
          </a:xfrm>
          <a:custGeom>
            <a:rect b="b" l="l" r="r" t="t"/>
            <a:pathLst>
              <a:path extrusionOk="0" h="5088743" w="5658498">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99" name="Google Shape;99;p10"/>
          <p:cNvSpPr/>
          <p:nvPr/>
        </p:nvSpPr>
        <p:spPr>
          <a:xfrm>
            <a:off x="356461" y="2238899"/>
            <a:ext cx="1411500" cy="1411500"/>
          </a:xfrm>
          <a:prstGeom prst="ellipse">
            <a:avLst/>
          </a:prstGeom>
          <a:solidFill>
            <a:schemeClr val="accent1">
              <a:alpha val="7569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B31C8"/>
              </a:solidFill>
              <a:latin typeface="Avenir"/>
              <a:ea typeface="Avenir"/>
              <a:cs typeface="Avenir"/>
              <a:sym typeface="Avenir"/>
            </a:endParaRPr>
          </a:p>
        </p:txBody>
      </p:sp>
      <p:sp>
        <p:nvSpPr>
          <p:cNvPr id="100" name="Google Shape;100;p10"/>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1" name="Google Shape;101;p10"/>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3.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4.xml"/><Relationship Id="rId22" Type="http://schemas.openxmlformats.org/officeDocument/2006/relationships/slideLayout" Target="../slideLayouts/slideLayout36.xml"/><Relationship Id="rId21" Type="http://schemas.openxmlformats.org/officeDocument/2006/relationships/slideLayout" Target="../slideLayouts/slideLayout35.xml"/><Relationship Id="rId24" Type="http://schemas.openxmlformats.org/officeDocument/2006/relationships/slideLayout" Target="../slideLayouts/slideLayout38.xml"/><Relationship Id="rId23" Type="http://schemas.openxmlformats.org/officeDocument/2006/relationships/slideLayout" Target="../slideLayouts/slideLayout37.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26" Type="http://schemas.openxmlformats.org/officeDocument/2006/relationships/slideLayout" Target="../slideLayouts/slideLayout40.xml"/><Relationship Id="rId25" Type="http://schemas.openxmlformats.org/officeDocument/2006/relationships/slideLayout" Target="../slideLayouts/slideLayout39.xml"/><Relationship Id="rId28" Type="http://schemas.openxmlformats.org/officeDocument/2006/relationships/slideLayout" Target="../slideLayouts/slideLayout42.xml"/><Relationship Id="rId27" Type="http://schemas.openxmlformats.org/officeDocument/2006/relationships/slideLayout" Target="../slideLayouts/slideLayout41.xml"/><Relationship Id="rId5" Type="http://schemas.openxmlformats.org/officeDocument/2006/relationships/slideLayout" Target="../slideLayouts/slideLayout19.xml"/><Relationship Id="rId6" Type="http://schemas.openxmlformats.org/officeDocument/2006/relationships/slideLayout" Target="../slideLayouts/slideLayout20.xml"/><Relationship Id="rId29" Type="http://schemas.openxmlformats.org/officeDocument/2006/relationships/slideLayout" Target="../slideLayouts/slideLayout43.xml"/><Relationship Id="rId7" Type="http://schemas.openxmlformats.org/officeDocument/2006/relationships/slideLayout" Target="../slideLayouts/slideLayout21.xml"/><Relationship Id="rId8" Type="http://schemas.openxmlformats.org/officeDocument/2006/relationships/slideLayout" Target="../slideLayouts/slideLayout22.xml"/><Relationship Id="rId31" Type="http://schemas.openxmlformats.org/officeDocument/2006/relationships/slideLayout" Target="../slideLayouts/slideLayout45.xml"/><Relationship Id="rId30" Type="http://schemas.openxmlformats.org/officeDocument/2006/relationships/slideLayout" Target="../slideLayouts/slideLayout44.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32" Type="http://schemas.openxmlformats.org/officeDocument/2006/relationships/theme" Target="../theme/theme2.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9" Type="http://schemas.openxmlformats.org/officeDocument/2006/relationships/slideLayout" Target="../slideLayouts/slideLayout33.xml"/><Relationship Id="rId1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rot="-5400000">
            <a:off x="8570951" y="3237000"/>
            <a:ext cx="6858000" cy="384000"/>
          </a:xfrm>
          <a:prstGeom prst="rect">
            <a:avLst/>
          </a:prstGeom>
          <a:solidFill>
            <a:schemeClr val="accent1"/>
          </a:solidFill>
          <a:ln cap="flat" cmpd="sng" w="12700">
            <a:solidFill>
              <a:srgbClr val="364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1" name="Google Shape;11;p1"/>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lvl1pPr lvl="0" marR="0" rtl="0" algn="l">
              <a:spcBef>
                <a:spcPts val="0"/>
              </a:spcBef>
              <a:spcAft>
                <a:spcPts val="0"/>
              </a:spcAft>
              <a:buSzPts val="1400"/>
              <a:buNone/>
              <a:defRPr b="1" i="0" sz="1200" u="none" cap="none" strike="noStrike">
                <a:solidFill>
                  <a:schemeClr val="lt1"/>
                </a:solidFill>
                <a:latin typeface="Arial Black"/>
                <a:ea typeface="Arial Black"/>
                <a:cs typeface="Arial Black"/>
                <a:sym typeface="Arial Black"/>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2" name="Google Shape;12;p1"/>
          <p:cNvSpPr txBox="1"/>
          <p:nvPr>
            <p:ph type="title"/>
          </p:nvPr>
        </p:nvSpPr>
        <p:spPr>
          <a:xfrm>
            <a:off x="846438" y="409576"/>
            <a:ext cx="10972800" cy="1325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000"/>
              <a:buFont typeface="Arial Black"/>
              <a:buNone/>
              <a:defRPr b="1" i="0" sz="4000" u="none" cap="none" strike="noStrike">
                <a:solidFill>
                  <a:schemeClr val="dk1"/>
                </a:solidFill>
                <a:latin typeface="Arial Black"/>
                <a:ea typeface="Arial Black"/>
                <a:cs typeface="Arial Black"/>
                <a:sym typeface="Arial Black"/>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 name="Google Shape;13;p1"/>
          <p:cNvSpPr txBox="1"/>
          <p:nvPr>
            <p:ph idx="1" type="body"/>
          </p:nvPr>
        </p:nvSpPr>
        <p:spPr>
          <a:xfrm>
            <a:off x="745644" y="1825625"/>
            <a:ext cx="11098200" cy="4351200"/>
          </a:xfrm>
          <a:prstGeom prst="rect">
            <a:avLst/>
          </a:prstGeom>
          <a:noFill/>
          <a:ln>
            <a:noFill/>
          </a:ln>
        </p:spPr>
        <p:txBody>
          <a:bodyPr anchorCtr="0" anchor="t" bIns="0" lIns="0" spcFirstLastPara="1" rIns="0" wrap="square" tIns="0">
            <a:noAutofit/>
          </a:bodyPr>
          <a:lstStyle>
            <a:lvl1pPr indent="-228600" lvl="0" marL="457200" marR="0" rtl="0" algn="l">
              <a:lnSpc>
                <a:spcPct val="150000"/>
              </a:lnSpc>
              <a:spcBef>
                <a:spcPts val="1000"/>
              </a:spcBef>
              <a:spcAft>
                <a:spcPts val="0"/>
              </a:spcAft>
              <a:buClr>
                <a:schemeClr val="dk1"/>
              </a:buClr>
              <a:buSzPts val="2400"/>
              <a:buFont typeface="Avenir"/>
              <a:buNone/>
              <a:defRPr b="0" i="0" sz="2400" u="none" cap="none" strike="noStrike">
                <a:solidFill>
                  <a:schemeClr val="dk1"/>
                </a:solidFill>
                <a:latin typeface="Avenir"/>
                <a:ea typeface="Avenir"/>
                <a:cs typeface="Avenir"/>
                <a:sym typeface="Avenir"/>
              </a:defRPr>
            </a:lvl1pPr>
            <a:lvl2pPr indent="-228600" lvl="1" marL="914400" marR="0" rtl="0" algn="l">
              <a:lnSpc>
                <a:spcPct val="150000"/>
              </a:lnSpc>
              <a:spcBef>
                <a:spcPts val="500"/>
              </a:spcBef>
              <a:spcAft>
                <a:spcPts val="0"/>
              </a:spcAft>
              <a:buClr>
                <a:schemeClr val="dk1"/>
              </a:buClr>
              <a:buSzPts val="2200"/>
              <a:buFont typeface="Avenir"/>
              <a:buNone/>
              <a:defRPr b="0" i="0" sz="2200" u="none" cap="none" strike="noStrike">
                <a:solidFill>
                  <a:schemeClr val="dk1"/>
                </a:solidFill>
                <a:latin typeface="Avenir"/>
                <a:ea typeface="Avenir"/>
                <a:cs typeface="Avenir"/>
                <a:sym typeface="Avenir"/>
              </a:defRPr>
            </a:lvl2pPr>
            <a:lvl3pPr indent="-228600" lvl="2" marL="1371600" marR="0" rtl="0" algn="l">
              <a:lnSpc>
                <a:spcPct val="150000"/>
              </a:lnSpc>
              <a:spcBef>
                <a:spcPts val="500"/>
              </a:spcBef>
              <a:spcAft>
                <a:spcPts val="0"/>
              </a:spcAft>
              <a:buClr>
                <a:schemeClr val="dk1"/>
              </a:buClr>
              <a:buSzPts val="2000"/>
              <a:buFont typeface="Avenir"/>
              <a:buNone/>
              <a:defRPr b="0" i="0" sz="2000" u="none" cap="none" strike="noStrike">
                <a:solidFill>
                  <a:schemeClr val="dk1"/>
                </a:solidFill>
                <a:latin typeface="Avenir"/>
                <a:ea typeface="Avenir"/>
                <a:cs typeface="Avenir"/>
                <a:sym typeface="Avenir"/>
              </a:defRPr>
            </a:lvl3pPr>
            <a:lvl4pPr indent="-228600" lvl="3" marL="1828800" marR="0" rtl="0" algn="l">
              <a:lnSpc>
                <a:spcPct val="150000"/>
              </a:lnSpc>
              <a:spcBef>
                <a:spcPts val="500"/>
              </a:spcBef>
              <a:spcAft>
                <a:spcPts val="0"/>
              </a:spcAft>
              <a:buClr>
                <a:schemeClr val="dk1"/>
              </a:buClr>
              <a:buSzPts val="1800"/>
              <a:buFont typeface="Avenir"/>
              <a:buNone/>
              <a:defRPr b="0" i="0" sz="1800" u="none" cap="none" strike="noStrike">
                <a:solidFill>
                  <a:schemeClr val="dk1"/>
                </a:solidFill>
                <a:latin typeface="Avenir"/>
                <a:ea typeface="Avenir"/>
                <a:cs typeface="Avenir"/>
                <a:sym typeface="Avenir"/>
              </a:defRPr>
            </a:lvl4pPr>
            <a:lvl5pPr indent="-228600" lvl="4" marL="2286000" marR="0" rtl="0" algn="l">
              <a:lnSpc>
                <a:spcPct val="150000"/>
              </a:lnSpc>
              <a:spcBef>
                <a:spcPts val="500"/>
              </a:spcBef>
              <a:spcAft>
                <a:spcPts val="0"/>
              </a:spcAft>
              <a:buClr>
                <a:schemeClr val="dk1"/>
              </a:buClr>
              <a:buSzPts val="1800"/>
              <a:buFont typeface="Avenir"/>
              <a:buNone/>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14" name="Google Shape;14;p1"/>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400" u="none" cap="none" strike="noStrike">
                <a:solidFill>
                  <a:schemeClr val="lt1"/>
                </a:solidFill>
                <a:latin typeface="Avenir"/>
                <a:ea typeface="Avenir"/>
                <a:cs typeface="Avenir"/>
                <a:sym typeface="Avenir"/>
              </a:defRPr>
            </a:lvl1pPr>
            <a:lvl2pPr indent="0" lvl="1" marL="0" marR="0" rtl="0" algn="ctr">
              <a:spcBef>
                <a:spcPts val="0"/>
              </a:spcBef>
              <a:buNone/>
              <a:defRPr b="0" i="0" sz="1400" u="none" cap="none" strike="noStrike">
                <a:solidFill>
                  <a:schemeClr val="lt1"/>
                </a:solidFill>
                <a:latin typeface="Avenir"/>
                <a:ea typeface="Avenir"/>
                <a:cs typeface="Avenir"/>
                <a:sym typeface="Avenir"/>
              </a:defRPr>
            </a:lvl2pPr>
            <a:lvl3pPr indent="0" lvl="2" marL="0" marR="0" rtl="0" algn="ctr">
              <a:spcBef>
                <a:spcPts val="0"/>
              </a:spcBef>
              <a:buNone/>
              <a:defRPr b="0" i="0" sz="1400" u="none" cap="none" strike="noStrike">
                <a:solidFill>
                  <a:schemeClr val="lt1"/>
                </a:solidFill>
                <a:latin typeface="Avenir"/>
                <a:ea typeface="Avenir"/>
                <a:cs typeface="Avenir"/>
                <a:sym typeface="Avenir"/>
              </a:defRPr>
            </a:lvl3pPr>
            <a:lvl4pPr indent="0" lvl="3" marL="0" marR="0" rtl="0" algn="ctr">
              <a:spcBef>
                <a:spcPts val="0"/>
              </a:spcBef>
              <a:buNone/>
              <a:defRPr b="0" i="0" sz="1400" u="none" cap="none" strike="noStrike">
                <a:solidFill>
                  <a:schemeClr val="lt1"/>
                </a:solidFill>
                <a:latin typeface="Avenir"/>
                <a:ea typeface="Avenir"/>
                <a:cs typeface="Avenir"/>
                <a:sym typeface="Avenir"/>
              </a:defRPr>
            </a:lvl4pPr>
            <a:lvl5pPr indent="0" lvl="4" marL="0" marR="0" rtl="0" algn="ctr">
              <a:spcBef>
                <a:spcPts val="0"/>
              </a:spcBef>
              <a:buNone/>
              <a:defRPr b="0" i="0" sz="1400" u="none" cap="none" strike="noStrike">
                <a:solidFill>
                  <a:schemeClr val="lt1"/>
                </a:solidFill>
                <a:latin typeface="Avenir"/>
                <a:ea typeface="Avenir"/>
                <a:cs typeface="Avenir"/>
                <a:sym typeface="Avenir"/>
              </a:defRPr>
            </a:lvl5pPr>
            <a:lvl6pPr indent="0" lvl="5" marL="0" marR="0" rtl="0" algn="ctr">
              <a:spcBef>
                <a:spcPts val="0"/>
              </a:spcBef>
              <a:buNone/>
              <a:defRPr b="0" i="0" sz="1400" u="none" cap="none" strike="noStrike">
                <a:solidFill>
                  <a:schemeClr val="lt1"/>
                </a:solidFill>
                <a:latin typeface="Avenir"/>
                <a:ea typeface="Avenir"/>
                <a:cs typeface="Avenir"/>
                <a:sym typeface="Avenir"/>
              </a:defRPr>
            </a:lvl6pPr>
            <a:lvl7pPr indent="0" lvl="6" marL="0" marR="0" rtl="0" algn="ctr">
              <a:spcBef>
                <a:spcPts val="0"/>
              </a:spcBef>
              <a:buNone/>
              <a:defRPr b="0" i="0" sz="1400" u="none" cap="none" strike="noStrike">
                <a:solidFill>
                  <a:schemeClr val="lt1"/>
                </a:solidFill>
                <a:latin typeface="Avenir"/>
                <a:ea typeface="Avenir"/>
                <a:cs typeface="Avenir"/>
                <a:sym typeface="Avenir"/>
              </a:defRPr>
            </a:lvl7pPr>
            <a:lvl8pPr indent="0" lvl="7" marL="0" marR="0" rtl="0" algn="ctr">
              <a:spcBef>
                <a:spcPts val="0"/>
              </a:spcBef>
              <a:buNone/>
              <a:defRPr b="0" i="0" sz="1400" u="none" cap="none" strike="noStrike">
                <a:solidFill>
                  <a:schemeClr val="lt1"/>
                </a:solidFill>
                <a:latin typeface="Avenir"/>
                <a:ea typeface="Avenir"/>
                <a:cs typeface="Avenir"/>
                <a:sym typeface="Avenir"/>
              </a:defRPr>
            </a:lvl8pPr>
            <a:lvl9pPr indent="0" lvl="8" marL="0" marR="0" rtl="0" algn="ctr">
              <a:spcBef>
                <a:spcPts val="0"/>
              </a:spcBef>
              <a:buNone/>
              <a:defRPr b="0" i="0" sz="1400" u="none" cap="none" strike="noStrike">
                <a:solidFill>
                  <a:schemeClr val="lt1"/>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A4A3A4"/>
          </p15:clr>
        </p15:guide>
        <p15:guide id="2" orient="horz" pos="1152">
          <p15:clr>
            <a:srgbClr val="547EBF"/>
          </p15:clr>
        </p15:guide>
        <p15:guide id="3" pos="7440">
          <p15:clr>
            <a:srgbClr val="547EBF"/>
          </p15:clr>
        </p15:guide>
        <p15:guide id="4" orient="horz" pos="4080">
          <p15:clr>
            <a:srgbClr val="547EBF"/>
          </p15:clr>
        </p15:guide>
        <p15:guide id="5">
          <p15:clr>
            <a:srgbClr val="547EBF"/>
          </p15:clr>
        </p15:guide>
        <p15:guide id="6" pos="7680">
          <p15:clr>
            <a:srgbClr val="547EBF"/>
          </p15:clr>
        </p15:guide>
        <p15:guide id="7" pos="528">
          <p15:clr>
            <a:srgbClr val="547EBF"/>
          </p15:clr>
        </p15:guide>
        <p15:guide id="8" pos="6912">
          <p15:clr>
            <a:srgbClr val="547EBF"/>
          </p15:clr>
        </p15:guide>
        <p15:guide id="9" orient="horz" pos="240">
          <p15:clr>
            <a:srgbClr val="547EBF"/>
          </p15:clr>
        </p15:guide>
        <p15:guide id="10" orient="horz" pos="552">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5" name="Shape 155"/>
        <p:cNvGrpSpPr/>
        <p:nvPr/>
      </p:nvGrpSpPr>
      <p:grpSpPr>
        <a:xfrm>
          <a:off x="0" y="0"/>
          <a:ext cx="0" cy="0"/>
          <a:chOff x="0" y="0"/>
          <a:chExt cx="0" cy="0"/>
        </a:xfrm>
      </p:grpSpPr>
      <p:sp>
        <p:nvSpPr>
          <p:cNvPr id="156" name="Google Shape;156;p16"/>
          <p:cNvSpPr txBox="1"/>
          <p:nvPr>
            <p:ph type="title"/>
          </p:nvPr>
        </p:nvSpPr>
        <p:spPr>
          <a:xfrm>
            <a:off x="950967" y="593367"/>
            <a:ext cx="10290000" cy="7636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4700"/>
              <a:buFont typeface="Anton"/>
              <a:buNone/>
              <a:defRPr b="0" i="0" sz="4700" u="none" cap="none" strike="noStrike">
                <a:solidFill>
                  <a:schemeClr val="dk1"/>
                </a:solidFill>
                <a:latin typeface="Anton"/>
                <a:ea typeface="Anton"/>
                <a:cs typeface="Anton"/>
                <a:sym typeface="Anton"/>
              </a:defRPr>
            </a:lvl1pPr>
            <a:lvl2pPr lvl="1" marR="0" rtl="0" algn="l">
              <a:lnSpc>
                <a:spcPct val="100000"/>
              </a:lnSpc>
              <a:spcBef>
                <a:spcPts val="0"/>
              </a:spcBef>
              <a:spcAft>
                <a:spcPts val="0"/>
              </a:spcAft>
              <a:buClr>
                <a:schemeClr val="dk1"/>
              </a:buClr>
              <a:buSzPts val="4700"/>
              <a:buFont typeface="Bebas Neue"/>
              <a:buNone/>
              <a:defRPr b="0" i="0" sz="47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4700"/>
              <a:buFont typeface="Bebas Neue"/>
              <a:buNone/>
              <a:defRPr b="0" i="0" sz="47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4700"/>
              <a:buFont typeface="Bebas Neue"/>
              <a:buNone/>
              <a:defRPr b="0" i="0" sz="47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4700"/>
              <a:buFont typeface="Bebas Neue"/>
              <a:buNone/>
              <a:defRPr b="0" i="0" sz="47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4700"/>
              <a:buFont typeface="Bebas Neue"/>
              <a:buNone/>
              <a:defRPr b="0" i="0" sz="47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4700"/>
              <a:buFont typeface="Bebas Neue"/>
              <a:buNone/>
              <a:defRPr b="0" i="0" sz="47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4700"/>
              <a:buFont typeface="Bebas Neue"/>
              <a:buNone/>
              <a:defRPr b="0" i="0" sz="47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4700"/>
              <a:buFont typeface="Bebas Neue"/>
              <a:buNone/>
              <a:defRPr b="0" i="0" sz="4700" u="none" cap="none" strike="noStrike">
                <a:solidFill>
                  <a:schemeClr val="dk1"/>
                </a:solidFill>
                <a:latin typeface="Bebas Neue"/>
                <a:ea typeface="Bebas Neue"/>
                <a:cs typeface="Bebas Neue"/>
                <a:sym typeface="Bebas Neue"/>
              </a:defRPr>
            </a:lvl9pPr>
          </a:lstStyle>
          <a:p/>
        </p:txBody>
      </p:sp>
      <p:sp>
        <p:nvSpPr>
          <p:cNvPr id="157" name="Google Shape;157;p16"/>
          <p:cNvSpPr txBox="1"/>
          <p:nvPr>
            <p:ph idx="1" type="body"/>
          </p:nvPr>
        </p:nvSpPr>
        <p:spPr>
          <a:xfrm>
            <a:off x="950967" y="1536633"/>
            <a:ext cx="10290000" cy="4555200"/>
          </a:xfrm>
          <a:prstGeom prst="rect">
            <a:avLst/>
          </a:prstGeom>
          <a:noFill/>
          <a:ln>
            <a:noFill/>
          </a:ln>
        </p:spPr>
        <p:txBody>
          <a:bodyPr anchorCtr="0" anchor="t" bIns="121900" lIns="121900" spcFirstLastPara="1" rIns="121900" wrap="square" tIns="121900">
            <a:noAutofit/>
          </a:bodyPr>
          <a:lstStyle>
            <a:lvl1pPr indent="-349250" lvl="0" marL="457200" marR="0" rtl="0" algn="l">
              <a:lnSpc>
                <a:spcPct val="100000"/>
              </a:lnSpc>
              <a:spcBef>
                <a:spcPts val="0"/>
              </a:spcBef>
              <a:spcAft>
                <a:spcPts val="0"/>
              </a:spcAft>
              <a:buClr>
                <a:schemeClr val="dk1"/>
              </a:buClr>
              <a:buSzPts val="1900"/>
              <a:buFont typeface="Rubik"/>
              <a:buChar char="●"/>
              <a:defRPr b="0" i="0" sz="1900" u="none" cap="none" strike="noStrike">
                <a:solidFill>
                  <a:schemeClr val="dk1"/>
                </a:solidFill>
                <a:latin typeface="Rubik"/>
                <a:ea typeface="Rubik"/>
                <a:cs typeface="Rubik"/>
                <a:sym typeface="Rubik"/>
              </a:defRPr>
            </a:lvl1pPr>
            <a:lvl2pPr indent="-349250" lvl="1" marL="914400" marR="0" rtl="0" algn="l">
              <a:lnSpc>
                <a:spcPct val="100000"/>
              </a:lnSpc>
              <a:spcBef>
                <a:spcPts val="2100"/>
              </a:spcBef>
              <a:spcAft>
                <a:spcPts val="0"/>
              </a:spcAft>
              <a:buClr>
                <a:schemeClr val="dk1"/>
              </a:buClr>
              <a:buSzPts val="1900"/>
              <a:buFont typeface="Rubik"/>
              <a:buChar char="○"/>
              <a:defRPr b="0" i="0" sz="1900" u="none" cap="none" strike="noStrike">
                <a:solidFill>
                  <a:schemeClr val="dk1"/>
                </a:solidFill>
                <a:latin typeface="Rubik"/>
                <a:ea typeface="Rubik"/>
                <a:cs typeface="Rubik"/>
                <a:sym typeface="Rubik"/>
              </a:defRPr>
            </a:lvl2pPr>
            <a:lvl3pPr indent="-349250" lvl="2" marL="1371600" marR="0" rtl="0" algn="l">
              <a:lnSpc>
                <a:spcPct val="100000"/>
              </a:lnSpc>
              <a:spcBef>
                <a:spcPts val="2100"/>
              </a:spcBef>
              <a:spcAft>
                <a:spcPts val="0"/>
              </a:spcAft>
              <a:buClr>
                <a:schemeClr val="dk1"/>
              </a:buClr>
              <a:buSzPts val="1900"/>
              <a:buFont typeface="Rubik"/>
              <a:buChar char="■"/>
              <a:defRPr b="0" i="0" sz="1900" u="none" cap="none" strike="noStrike">
                <a:solidFill>
                  <a:schemeClr val="dk1"/>
                </a:solidFill>
                <a:latin typeface="Rubik"/>
                <a:ea typeface="Rubik"/>
                <a:cs typeface="Rubik"/>
                <a:sym typeface="Rubik"/>
              </a:defRPr>
            </a:lvl3pPr>
            <a:lvl4pPr indent="-349250" lvl="3" marL="1828800" marR="0" rtl="0" algn="l">
              <a:lnSpc>
                <a:spcPct val="100000"/>
              </a:lnSpc>
              <a:spcBef>
                <a:spcPts val="2100"/>
              </a:spcBef>
              <a:spcAft>
                <a:spcPts val="0"/>
              </a:spcAft>
              <a:buClr>
                <a:schemeClr val="dk1"/>
              </a:buClr>
              <a:buSzPts val="1900"/>
              <a:buFont typeface="Rubik"/>
              <a:buChar char="●"/>
              <a:defRPr b="0" i="0" sz="1900" u="none" cap="none" strike="noStrike">
                <a:solidFill>
                  <a:schemeClr val="dk1"/>
                </a:solidFill>
                <a:latin typeface="Rubik"/>
                <a:ea typeface="Rubik"/>
                <a:cs typeface="Rubik"/>
                <a:sym typeface="Rubik"/>
              </a:defRPr>
            </a:lvl4pPr>
            <a:lvl5pPr indent="-349250" lvl="4" marL="2286000" marR="0" rtl="0" algn="l">
              <a:lnSpc>
                <a:spcPct val="100000"/>
              </a:lnSpc>
              <a:spcBef>
                <a:spcPts val="2100"/>
              </a:spcBef>
              <a:spcAft>
                <a:spcPts val="0"/>
              </a:spcAft>
              <a:buClr>
                <a:schemeClr val="dk1"/>
              </a:buClr>
              <a:buSzPts val="1900"/>
              <a:buFont typeface="Rubik"/>
              <a:buChar char="○"/>
              <a:defRPr b="0" i="0" sz="1900" u="none" cap="none" strike="noStrike">
                <a:solidFill>
                  <a:schemeClr val="dk1"/>
                </a:solidFill>
                <a:latin typeface="Rubik"/>
                <a:ea typeface="Rubik"/>
                <a:cs typeface="Rubik"/>
                <a:sym typeface="Rubik"/>
              </a:defRPr>
            </a:lvl5pPr>
            <a:lvl6pPr indent="-349250" lvl="5" marL="2743200" marR="0" rtl="0" algn="l">
              <a:lnSpc>
                <a:spcPct val="100000"/>
              </a:lnSpc>
              <a:spcBef>
                <a:spcPts val="2100"/>
              </a:spcBef>
              <a:spcAft>
                <a:spcPts val="0"/>
              </a:spcAft>
              <a:buClr>
                <a:schemeClr val="dk1"/>
              </a:buClr>
              <a:buSzPts val="1900"/>
              <a:buFont typeface="Rubik"/>
              <a:buChar char="■"/>
              <a:defRPr b="0" i="0" sz="1900" u="none" cap="none" strike="noStrike">
                <a:solidFill>
                  <a:schemeClr val="dk1"/>
                </a:solidFill>
                <a:latin typeface="Rubik"/>
                <a:ea typeface="Rubik"/>
                <a:cs typeface="Rubik"/>
                <a:sym typeface="Rubik"/>
              </a:defRPr>
            </a:lvl6pPr>
            <a:lvl7pPr indent="-349250" lvl="6" marL="3200400" marR="0" rtl="0" algn="l">
              <a:lnSpc>
                <a:spcPct val="100000"/>
              </a:lnSpc>
              <a:spcBef>
                <a:spcPts val="2100"/>
              </a:spcBef>
              <a:spcAft>
                <a:spcPts val="0"/>
              </a:spcAft>
              <a:buClr>
                <a:schemeClr val="dk1"/>
              </a:buClr>
              <a:buSzPts val="1900"/>
              <a:buFont typeface="Rubik"/>
              <a:buChar char="●"/>
              <a:defRPr b="0" i="0" sz="1900" u="none" cap="none" strike="noStrike">
                <a:solidFill>
                  <a:schemeClr val="dk1"/>
                </a:solidFill>
                <a:latin typeface="Rubik"/>
                <a:ea typeface="Rubik"/>
                <a:cs typeface="Rubik"/>
                <a:sym typeface="Rubik"/>
              </a:defRPr>
            </a:lvl7pPr>
            <a:lvl8pPr indent="-349250" lvl="7" marL="3657600" marR="0" rtl="0" algn="l">
              <a:lnSpc>
                <a:spcPct val="100000"/>
              </a:lnSpc>
              <a:spcBef>
                <a:spcPts val="2100"/>
              </a:spcBef>
              <a:spcAft>
                <a:spcPts val="0"/>
              </a:spcAft>
              <a:buClr>
                <a:schemeClr val="dk1"/>
              </a:buClr>
              <a:buSzPts val="1900"/>
              <a:buFont typeface="Rubik"/>
              <a:buChar char="○"/>
              <a:defRPr b="0" i="0" sz="1900" u="none" cap="none" strike="noStrike">
                <a:solidFill>
                  <a:schemeClr val="dk1"/>
                </a:solidFill>
                <a:latin typeface="Rubik"/>
                <a:ea typeface="Rubik"/>
                <a:cs typeface="Rubik"/>
                <a:sym typeface="Rubik"/>
              </a:defRPr>
            </a:lvl8pPr>
            <a:lvl9pPr indent="-349250" lvl="8" marL="4114800" marR="0" rtl="0" algn="l">
              <a:lnSpc>
                <a:spcPct val="100000"/>
              </a:lnSpc>
              <a:spcBef>
                <a:spcPts val="2100"/>
              </a:spcBef>
              <a:spcAft>
                <a:spcPts val="2100"/>
              </a:spcAft>
              <a:buClr>
                <a:schemeClr val="dk1"/>
              </a:buClr>
              <a:buSzPts val="1900"/>
              <a:buFont typeface="Rubik"/>
              <a:buChar char="■"/>
              <a:defRPr b="0" i="0" sz="1900" u="none" cap="none" strike="noStrike">
                <a:solidFill>
                  <a:schemeClr val="dk1"/>
                </a:solidFill>
                <a:latin typeface="Rubik"/>
                <a:ea typeface="Rubik"/>
                <a:cs typeface="Rubik"/>
                <a:sym typeface="Rubik"/>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hyperlink" Target="https://github.com/Shash3291/DATA606Team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hyperlink" Target="https://www.geeksforgeeks.org/exploratory-data-analysis-in-python/" TargetMode="External"/><Relationship Id="rId6" Type="http://schemas.openxmlformats.org/officeDocument/2006/relationships/hyperlink" Target="https://www.geeksforgeeks.org/exploratory-data-analysis-in-pyth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hyperlink" Target="https://data.lacity.org/Public-Safety/Crime-Data-from-2020-to-Present/2nrs-mtv8/about_data" TargetMode="External"/><Relationship Id="rId4" Type="http://schemas.openxmlformats.org/officeDocument/2006/relationships/hyperlink" Target="https://data.lacity.org/Public-Safety/Crime-Data-from-2020-to-Present/2nrs-mtv8/about_data" TargetMode="External"/><Relationship Id="rId9" Type="http://schemas.openxmlformats.org/officeDocument/2006/relationships/hyperlink" Target="https://www.kaggle.com/code/guslovesmath/los-angeles-crime-data-quick-eda" TargetMode="External"/><Relationship Id="rId5" Type="http://schemas.openxmlformats.org/officeDocument/2006/relationships/hyperlink" Target="https://doi.org/10.1109/ICDM.2012.6298814" TargetMode="External"/><Relationship Id="rId6" Type="http://schemas.openxmlformats.org/officeDocument/2006/relationships/hyperlink" Target="https://www.geeksforgeeks.org/exploratory-data-analysis-in-python/" TargetMode="External"/><Relationship Id="rId7" Type="http://schemas.openxmlformats.org/officeDocument/2006/relationships/hyperlink" Target="https://www.geeksforgeeks.org/exploratory-data-analysis-in-python/" TargetMode="External"/><Relationship Id="rId8" Type="http://schemas.openxmlformats.org/officeDocument/2006/relationships/hyperlink" Target="https://www.kaggle.com/code/guslovesmath/los-angeles-crime-data-quick-eda" TargetMode="External"/><Relationship Id="rId11" Type="http://schemas.openxmlformats.org/officeDocument/2006/relationships/hyperlink" Target="https://doi.org/10.1016/j.engappai.2021.104460" TargetMode="External"/><Relationship Id="rId10" Type="http://schemas.openxmlformats.org/officeDocument/2006/relationships/hyperlink" Target="https://doi.org/10.1016/j.engappai.2021.104460" TargetMode="External"/><Relationship Id="rId13" Type="http://schemas.openxmlformats.org/officeDocument/2006/relationships/hyperlink" Target="https://doi.org/10.1186/s42492-021-00075-z" TargetMode="External"/><Relationship Id="rId12" Type="http://schemas.openxmlformats.org/officeDocument/2006/relationships/hyperlink" Target="https://doi.org/10.1007/s12652-023-04530-y" TargetMode="External"/><Relationship Id="rId15" Type="http://schemas.openxmlformats.org/officeDocument/2006/relationships/image" Target="../media/image34.png"/><Relationship Id="rId14" Type="http://schemas.openxmlformats.org/officeDocument/2006/relationships/image" Target="../media/image38.png"/><Relationship Id="rId17" Type="http://schemas.openxmlformats.org/officeDocument/2006/relationships/image" Target="../media/image35.png"/><Relationship Id="rId16"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catalog.data.gov/dataset/crime-data-from-2020-to-present" TargetMode="Externa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hyperlink" Target="https://doi.org/10.1109/ICDM.2012.6298814" TargetMode="External"/><Relationship Id="rId5" Type="http://schemas.openxmlformats.org/officeDocument/2006/relationships/hyperlink" Target="https://www.kaggle.com/code/guslovesmath/los-angeles-crime-data-quick-eda" TargetMode="External"/><Relationship Id="rId6" Type="http://schemas.openxmlformats.org/officeDocument/2006/relationships/hyperlink" Target="https://www.kaggle.com/code/guslovesmath/los-angeles-crime-data-quick-ed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doi.org/10.1016/j.engappai.2021.104460" TargetMode="External"/><Relationship Id="rId4" Type="http://schemas.openxmlformats.org/officeDocument/2006/relationships/hyperlink" Target="https://doi.org/10.1016/j.engappai.2021.10446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8"/>
          <p:cNvSpPr txBox="1"/>
          <p:nvPr>
            <p:ph type="ctrTitle"/>
          </p:nvPr>
        </p:nvSpPr>
        <p:spPr>
          <a:xfrm>
            <a:off x="950967" y="1063417"/>
            <a:ext cx="8302800" cy="3940500"/>
          </a:xfrm>
          <a:prstGeom prst="rect">
            <a:avLst/>
          </a:prstGeom>
          <a:noFill/>
          <a:ln>
            <a:noFill/>
          </a:ln>
        </p:spPr>
        <p:txBody>
          <a:bodyPr anchorCtr="0" anchor="b" bIns="121900" lIns="121900" spcFirstLastPara="1" rIns="121900" wrap="square" tIns="121900">
            <a:spAutoFit/>
          </a:bodyPr>
          <a:lstStyle/>
          <a:p>
            <a:pPr indent="0" lvl="0" marL="0" rtl="0" algn="l">
              <a:lnSpc>
                <a:spcPct val="100000"/>
              </a:lnSpc>
              <a:spcBef>
                <a:spcPts val="0"/>
              </a:spcBef>
              <a:spcAft>
                <a:spcPts val="0"/>
              </a:spcAft>
              <a:buSzPts val="6900"/>
              <a:buNone/>
            </a:pPr>
            <a:r>
              <a:rPr lang="en-US"/>
              <a:t>PREDICTIVE ANALYSIS OF CRIME LOCATIONS IN LOS ANGELES</a:t>
            </a:r>
            <a:endParaRPr/>
          </a:p>
        </p:txBody>
      </p:sp>
      <p:sp>
        <p:nvSpPr>
          <p:cNvPr id="550" name="Google Shape;550;p48"/>
          <p:cNvSpPr txBox="1"/>
          <p:nvPr>
            <p:ph idx="1" type="subTitle"/>
          </p:nvPr>
        </p:nvSpPr>
        <p:spPr>
          <a:xfrm>
            <a:off x="1133633" y="5003833"/>
            <a:ext cx="7528800" cy="13509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900"/>
              <a:buNone/>
            </a:pPr>
            <a:r>
              <a:rPr b="1" lang="en-US"/>
              <a:t>Project Presentation: Phase 2</a:t>
            </a:r>
            <a:endParaRPr b="1"/>
          </a:p>
          <a:p>
            <a:pPr indent="0" lvl="0" marL="0" rtl="0" algn="l">
              <a:lnSpc>
                <a:spcPct val="100000"/>
              </a:lnSpc>
              <a:spcBef>
                <a:spcPts val="0"/>
              </a:spcBef>
              <a:spcAft>
                <a:spcPts val="0"/>
              </a:spcAft>
              <a:buSzPts val="1900"/>
              <a:buNone/>
            </a:pPr>
            <a:r>
              <a:rPr lang="en-US"/>
              <a:t>Presented by Team F</a:t>
            </a:r>
            <a:endParaRPr/>
          </a:p>
          <a:p>
            <a:pPr indent="0" lvl="0" marL="0" rtl="0" algn="l">
              <a:lnSpc>
                <a:spcPct val="100000"/>
              </a:lnSpc>
              <a:spcBef>
                <a:spcPts val="0"/>
              </a:spcBef>
              <a:spcAft>
                <a:spcPts val="0"/>
              </a:spcAft>
              <a:buSzPts val="1900"/>
              <a:buNone/>
            </a:pPr>
            <a:r>
              <a:rPr lang="en-US" u="sng">
                <a:solidFill>
                  <a:schemeClr val="hlink"/>
                </a:solidFill>
                <a:hlinkClick r:id="rId3"/>
              </a:rPr>
              <a:t>Team’s Github Page Link</a:t>
            </a:r>
            <a:endParaRPr/>
          </a:p>
          <a:p>
            <a:pPr indent="0" lvl="0" marL="0" rtl="0" algn="l">
              <a:lnSpc>
                <a:spcPct val="100000"/>
              </a:lnSpc>
              <a:spcBef>
                <a:spcPts val="0"/>
              </a:spcBef>
              <a:spcAft>
                <a:spcPts val="0"/>
              </a:spcAft>
              <a:buSzPts val="1900"/>
              <a:buNone/>
            </a:pPr>
            <a:r>
              <a:t/>
            </a:r>
            <a:endParaRPr/>
          </a:p>
        </p:txBody>
      </p:sp>
      <p:sp>
        <p:nvSpPr>
          <p:cNvPr id="551" name="Google Shape;551;p48"/>
          <p:cNvSpPr/>
          <p:nvPr/>
        </p:nvSpPr>
        <p:spPr>
          <a:xfrm>
            <a:off x="10498700" y="814400"/>
            <a:ext cx="402000" cy="4020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nvGrpSpPr>
          <p:cNvPr id="552" name="Google Shape;552;p48"/>
          <p:cNvGrpSpPr/>
          <p:nvPr/>
        </p:nvGrpSpPr>
        <p:grpSpPr>
          <a:xfrm>
            <a:off x="8030469" y="2807473"/>
            <a:ext cx="5337921" cy="3691528"/>
            <a:chOff x="4991522" y="1140901"/>
            <a:chExt cx="5930364" cy="3624831"/>
          </a:xfrm>
        </p:grpSpPr>
        <p:sp>
          <p:nvSpPr>
            <p:cNvPr id="553" name="Google Shape;553;p48"/>
            <p:cNvSpPr/>
            <p:nvPr/>
          </p:nvSpPr>
          <p:spPr>
            <a:xfrm>
              <a:off x="5894670" y="1140901"/>
              <a:ext cx="1872000" cy="1872000"/>
            </a:xfrm>
            <a:prstGeom prst="ellipse">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554" name="Google Shape;554;p48"/>
            <p:cNvSpPr/>
            <p:nvPr/>
          </p:nvSpPr>
          <p:spPr>
            <a:xfrm flipH="1" rot="-5400000">
              <a:off x="6588365" y="432211"/>
              <a:ext cx="2736677" cy="5930364"/>
            </a:xfrm>
            <a:custGeom>
              <a:rect b="b" l="l" r="r" t="t"/>
              <a:pathLst>
                <a:path extrusionOk="0" h="178263" w="185884">
                  <a:moveTo>
                    <a:pt x="172863" y="94768"/>
                  </a:moveTo>
                  <a:cubicBezTo>
                    <a:pt x="168870" y="75915"/>
                    <a:pt x="168084" y="53329"/>
                    <a:pt x="158330" y="42135"/>
                  </a:cubicBezTo>
                  <a:cubicBezTo>
                    <a:pt x="148576" y="30941"/>
                    <a:pt x="129919" y="34607"/>
                    <a:pt x="114338" y="27602"/>
                  </a:cubicBezTo>
                  <a:cubicBezTo>
                    <a:pt x="98758" y="20597"/>
                    <a:pt x="81737" y="-1726"/>
                    <a:pt x="64847" y="107"/>
                  </a:cubicBezTo>
                  <a:cubicBezTo>
                    <a:pt x="47957" y="1940"/>
                    <a:pt x="23540" y="16342"/>
                    <a:pt x="13000" y="38600"/>
                  </a:cubicBezTo>
                  <a:cubicBezTo>
                    <a:pt x="2460" y="60858"/>
                    <a:pt x="-2908" y="111199"/>
                    <a:pt x="1609" y="133653"/>
                  </a:cubicBezTo>
                  <a:cubicBezTo>
                    <a:pt x="6126" y="156107"/>
                    <a:pt x="22230" y="166319"/>
                    <a:pt x="40102" y="173324"/>
                  </a:cubicBezTo>
                  <a:cubicBezTo>
                    <a:pt x="57974" y="180329"/>
                    <a:pt x="85141" y="178692"/>
                    <a:pt x="108839" y="175681"/>
                  </a:cubicBezTo>
                  <a:cubicBezTo>
                    <a:pt x="132537" y="172670"/>
                    <a:pt x="171619" y="168742"/>
                    <a:pt x="182290" y="155256"/>
                  </a:cubicBezTo>
                  <a:cubicBezTo>
                    <a:pt x="192961" y="141771"/>
                    <a:pt x="176856" y="113622"/>
                    <a:pt x="172863" y="94768"/>
                  </a:cubicBezTo>
                  <a:close/>
                </a:path>
              </a:pathLst>
            </a:custGeom>
            <a:solidFill>
              <a:srgbClr val="604848">
                <a:alpha val="98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55" name="Google Shape;555;p48"/>
            <p:cNvGrpSpPr/>
            <p:nvPr/>
          </p:nvGrpSpPr>
          <p:grpSpPr>
            <a:xfrm>
              <a:off x="5267749" y="1695173"/>
              <a:ext cx="3087710" cy="2005774"/>
              <a:chOff x="5177754" y="1810406"/>
              <a:chExt cx="2815455" cy="1828918"/>
            </a:xfrm>
          </p:grpSpPr>
          <p:sp>
            <p:nvSpPr>
              <p:cNvPr id="556" name="Google Shape;556;p48"/>
              <p:cNvSpPr/>
              <p:nvPr/>
            </p:nvSpPr>
            <p:spPr>
              <a:xfrm>
                <a:off x="5543055" y="2286531"/>
                <a:ext cx="53232" cy="83023"/>
              </a:xfrm>
              <a:custGeom>
                <a:rect b="b" l="l" r="r" t="t"/>
                <a:pathLst>
                  <a:path extrusionOk="0" h="170" w="109">
                    <a:moveTo>
                      <a:pt x="97" y="0"/>
                    </a:moveTo>
                    <a:lnTo>
                      <a:pt x="97" y="0"/>
                    </a:lnTo>
                    <a:cubicBezTo>
                      <a:pt x="129" y="15"/>
                      <a:pt x="89" y="117"/>
                      <a:pt x="73" y="133"/>
                    </a:cubicBezTo>
                    <a:cubicBezTo>
                      <a:pt x="50" y="157"/>
                      <a:pt x="34" y="180"/>
                      <a:pt x="11" y="164"/>
                    </a:cubicBezTo>
                    <a:cubicBezTo>
                      <a:pt x="-14" y="149"/>
                      <a:pt x="11" y="70"/>
                      <a:pt x="34" y="30"/>
                    </a:cubicBezTo>
                    <a:cubicBezTo>
                      <a:pt x="57" y="0"/>
                      <a:pt x="97" y="0"/>
                      <a:pt x="97" y="0"/>
                    </a:cubicBezTo>
                    <a:close/>
                  </a:path>
                </a:pathLst>
              </a:custGeom>
              <a:solidFill>
                <a:schemeClr val="accent4"/>
              </a:solidFill>
              <a:ln>
                <a:noFill/>
              </a:ln>
            </p:spPr>
            <p:txBody>
              <a:bodyPr anchorCtr="1" anchor="ctr" bIns="21600" lIns="120000" spcFirstLastPara="1" rIns="120000" wrap="square" tIns="216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57" name="Google Shape;557;p48"/>
              <p:cNvSpPr/>
              <p:nvPr/>
            </p:nvSpPr>
            <p:spPr>
              <a:xfrm>
                <a:off x="5529869" y="2289949"/>
                <a:ext cx="214394" cy="157744"/>
              </a:xfrm>
              <a:custGeom>
                <a:rect b="b" l="l" r="r" t="t"/>
                <a:pathLst>
                  <a:path extrusionOk="0" h="323" w="439">
                    <a:moveTo>
                      <a:pt x="54" y="0"/>
                    </a:moveTo>
                    <a:lnTo>
                      <a:pt x="54" y="0"/>
                    </a:lnTo>
                    <a:cubicBezTo>
                      <a:pt x="54" y="0"/>
                      <a:pt x="124" y="39"/>
                      <a:pt x="202" y="95"/>
                    </a:cubicBezTo>
                    <a:cubicBezTo>
                      <a:pt x="282" y="142"/>
                      <a:pt x="439" y="268"/>
                      <a:pt x="439" y="268"/>
                    </a:cubicBezTo>
                    <a:cubicBezTo>
                      <a:pt x="391" y="323"/>
                      <a:pt x="391" y="323"/>
                      <a:pt x="391" y="323"/>
                    </a:cubicBezTo>
                    <a:cubicBezTo>
                      <a:pt x="391" y="323"/>
                      <a:pt x="258" y="283"/>
                      <a:pt x="195" y="237"/>
                    </a:cubicBezTo>
                    <a:cubicBezTo>
                      <a:pt x="124" y="197"/>
                      <a:pt x="77" y="166"/>
                      <a:pt x="22" y="110"/>
                    </a:cubicBezTo>
                    <a:cubicBezTo>
                      <a:pt x="-41" y="63"/>
                      <a:pt x="54" y="0"/>
                      <a:pt x="54" y="0"/>
                    </a:cubicBezTo>
                    <a:close/>
                  </a:path>
                </a:pathLst>
              </a:custGeom>
              <a:solidFill>
                <a:srgbClr val="FFC8B5"/>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58" name="Google Shape;558;p48"/>
              <p:cNvSpPr/>
              <p:nvPr/>
            </p:nvSpPr>
            <p:spPr>
              <a:xfrm>
                <a:off x="5177754" y="2790532"/>
                <a:ext cx="82046" cy="168000"/>
              </a:xfrm>
              <a:custGeom>
                <a:rect b="b" l="l" r="r" t="t"/>
                <a:pathLst>
                  <a:path extrusionOk="0" h="344" w="168">
                    <a:moveTo>
                      <a:pt x="168" y="69"/>
                    </a:moveTo>
                    <a:lnTo>
                      <a:pt x="168" y="69"/>
                    </a:lnTo>
                    <a:cubicBezTo>
                      <a:pt x="168" y="69"/>
                      <a:pt x="82" y="-25"/>
                      <a:pt x="34" y="6"/>
                    </a:cubicBezTo>
                    <a:cubicBezTo>
                      <a:pt x="-13" y="37"/>
                      <a:pt x="3" y="93"/>
                      <a:pt x="3" y="93"/>
                    </a:cubicBezTo>
                    <a:cubicBezTo>
                      <a:pt x="3" y="93"/>
                      <a:pt x="11" y="101"/>
                      <a:pt x="19" y="108"/>
                    </a:cubicBezTo>
                    <a:cubicBezTo>
                      <a:pt x="19" y="124"/>
                      <a:pt x="3" y="179"/>
                      <a:pt x="3" y="211"/>
                    </a:cubicBezTo>
                    <a:cubicBezTo>
                      <a:pt x="3" y="266"/>
                      <a:pt x="11" y="313"/>
                      <a:pt x="50" y="329"/>
                    </a:cubicBezTo>
                    <a:cubicBezTo>
                      <a:pt x="121" y="360"/>
                      <a:pt x="160" y="345"/>
                      <a:pt x="168" y="274"/>
                    </a:cubicBezTo>
                    <a:cubicBezTo>
                      <a:pt x="168" y="203"/>
                      <a:pt x="168" y="69"/>
                      <a:pt x="168" y="69"/>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59" name="Google Shape;559;p48"/>
              <p:cNvSpPr/>
              <p:nvPr/>
            </p:nvSpPr>
            <p:spPr>
              <a:xfrm>
                <a:off x="5521079" y="2540973"/>
                <a:ext cx="59093" cy="103535"/>
              </a:xfrm>
              <a:custGeom>
                <a:rect b="b" l="l" r="r" t="t"/>
                <a:pathLst>
                  <a:path extrusionOk="0" h="212" w="121">
                    <a:moveTo>
                      <a:pt x="0" y="21"/>
                    </a:moveTo>
                    <a:lnTo>
                      <a:pt x="0" y="21"/>
                    </a:lnTo>
                    <a:cubicBezTo>
                      <a:pt x="0" y="21"/>
                      <a:pt x="56" y="-26"/>
                      <a:pt x="79" y="21"/>
                    </a:cubicBezTo>
                    <a:cubicBezTo>
                      <a:pt x="102" y="69"/>
                      <a:pt x="158" y="179"/>
                      <a:pt x="87" y="210"/>
                    </a:cubicBezTo>
                    <a:cubicBezTo>
                      <a:pt x="40" y="234"/>
                      <a:pt x="0" y="21"/>
                      <a:pt x="0" y="21"/>
                    </a:cubicBezTo>
                    <a:close/>
                  </a:path>
                </a:pathLst>
              </a:custGeom>
              <a:solidFill>
                <a:schemeClr val="accent2"/>
              </a:solidFill>
              <a:ln>
                <a:noFill/>
              </a:ln>
            </p:spPr>
            <p:txBody>
              <a:bodyPr anchorCtr="1" anchor="ctr" bIns="41725" lIns="120000" spcFirstLastPara="1" rIns="120000" wrap="square" tIns="417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60" name="Google Shape;560;p48"/>
              <p:cNvSpPr/>
              <p:nvPr/>
            </p:nvSpPr>
            <p:spPr>
              <a:xfrm>
                <a:off x="5409730" y="2235740"/>
                <a:ext cx="180697" cy="130884"/>
              </a:xfrm>
              <a:custGeom>
                <a:rect b="b" l="l" r="r" t="t"/>
                <a:pathLst>
                  <a:path extrusionOk="0" h="268" w="370">
                    <a:moveTo>
                      <a:pt x="291" y="221"/>
                    </a:moveTo>
                    <a:lnTo>
                      <a:pt x="291" y="221"/>
                    </a:lnTo>
                    <a:cubicBezTo>
                      <a:pt x="300" y="174"/>
                      <a:pt x="323" y="127"/>
                      <a:pt x="370" y="104"/>
                    </a:cubicBezTo>
                    <a:cubicBezTo>
                      <a:pt x="339" y="79"/>
                      <a:pt x="284" y="40"/>
                      <a:pt x="228" y="40"/>
                    </a:cubicBezTo>
                    <a:cubicBezTo>
                      <a:pt x="205" y="25"/>
                      <a:pt x="181" y="-7"/>
                      <a:pt x="118" y="1"/>
                    </a:cubicBezTo>
                    <a:cubicBezTo>
                      <a:pt x="47" y="9"/>
                      <a:pt x="16" y="56"/>
                      <a:pt x="16" y="56"/>
                    </a:cubicBezTo>
                    <a:cubicBezTo>
                      <a:pt x="0" y="174"/>
                      <a:pt x="0" y="174"/>
                      <a:pt x="0" y="174"/>
                    </a:cubicBezTo>
                    <a:cubicBezTo>
                      <a:pt x="0" y="174"/>
                      <a:pt x="157" y="198"/>
                      <a:pt x="284" y="268"/>
                    </a:cubicBezTo>
                    <a:cubicBezTo>
                      <a:pt x="284" y="253"/>
                      <a:pt x="284" y="229"/>
                      <a:pt x="291" y="221"/>
                    </a:cubicBezTo>
                    <a:close/>
                  </a:path>
                </a:pathLst>
              </a:custGeom>
              <a:solidFill>
                <a:schemeClr val="accent4"/>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61" name="Google Shape;561;p48"/>
              <p:cNvSpPr/>
              <p:nvPr/>
            </p:nvSpPr>
            <p:spPr>
              <a:xfrm>
                <a:off x="5665637" y="2943392"/>
                <a:ext cx="147488" cy="115256"/>
              </a:xfrm>
              <a:custGeom>
                <a:rect b="b" l="l" r="r" t="t"/>
                <a:pathLst>
                  <a:path extrusionOk="0" h="236" w="302">
                    <a:moveTo>
                      <a:pt x="11" y="0"/>
                    </a:moveTo>
                    <a:lnTo>
                      <a:pt x="11" y="0"/>
                    </a:lnTo>
                    <a:cubicBezTo>
                      <a:pt x="11" y="0"/>
                      <a:pt x="11" y="32"/>
                      <a:pt x="4" y="55"/>
                    </a:cubicBezTo>
                    <a:cubicBezTo>
                      <a:pt x="-5" y="87"/>
                      <a:pt x="4" y="126"/>
                      <a:pt x="4" y="126"/>
                    </a:cubicBezTo>
                    <a:cubicBezTo>
                      <a:pt x="4" y="126"/>
                      <a:pt x="11" y="141"/>
                      <a:pt x="35" y="150"/>
                    </a:cubicBezTo>
                    <a:cubicBezTo>
                      <a:pt x="59" y="150"/>
                      <a:pt x="82" y="150"/>
                      <a:pt x="82" y="150"/>
                    </a:cubicBezTo>
                    <a:cubicBezTo>
                      <a:pt x="82" y="150"/>
                      <a:pt x="106" y="173"/>
                      <a:pt x="137" y="197"/>
                    </a:cubicBezTo>
                    <a:cubicBezTo>
                      <a:pt x="168" y="221"/>
                      <a:pt x="239" y="236"/>
                      <a:pt x="255" y="236"/>
                    </a:cubicBezTo>
                    <a:cubicBezTo>
                      <a:pt x="287" y="228"/>
                      <a:pt x="302" y="205"/>
                      <a:pt x="302" y="189"/>
                    </a:cubicBezTo>
                    <a:cubicBezTo>
                      <a:pt x="302" y="173"/>
                      <a:pt x="263" y="134"/>
                      <a:pt x="232" y="118"/>
                    </a:cubicBezTo>
                    <a:cubicBezTo>
                      <a:pt x="216" y="102"/>
                      <a:pt x="168" y="63"/>
                      <a:pt x="161" y="47"/>
                    </a:cubicBezTo>
                    <a:cubicBezTo>
                      <a:pt x="137" y="24"/>
                      <a:pt x="122" y="0"/>
                      <a:pt x="122" y="0"/>
                    </a:cubicBezTo>
                    <a:lnTo>
                      <a:pt x="11" y="0"/>
                    </a:lnTo>
                    <a:close/>
                  </a:path>
                </a:pathLst>
              </a:custGeom>
              <a:solidFill>
                <a:srgbClr val="442E2E"/>
              </a:solidFill>
              <a:ln>
                <a:noFill/>
              </a:ln>
            </p:spPr>
            <p:txBody>
              <a:bodyPr anchorCtr="1" anchor="ctr" bIns="53275" lIns="120000" spcFirstLastPara="1" rIns="120000" wrap="square" tIns="532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62" name="Google Shape;562;p48"/>
              <p:cNvSpPr/>
              <p:nvPr/>
            </p:nvSpPr>
            <p:spPr>
              <a:xfrm>
                <a:off x="5416079" y="2536089"/>
                <a:ext cx="339417" cy="225628"/>
              </a:xfrm>
              <a:custGeom>
                <a:rect b="b" l="l" r="r" t="t"/>
                <a:pathLst>
                  <a:path extrusionOk="0" h="462" w="695">
                    <a:moveTo>
                      <a:pt x="483" y="456"/>
                    </a:moveTo>
                    <a:lnTo>
                      <a:pt x="483" y="456"/>
                    </a:lnTo>
                    <a:cubicBezTo>
                      <a:pt x="538" y="449"/>
                      <a:pt x="672" y="488"/>
                      <a:pt x="679" y="425"/>
                    </a:cubicBezTo>
                    <a:cubicBezTo>
                      <a:pt x="679" y="394"/>
                      <a:pt x="695" y="401"/>
                      <a:pt x="695" y="370"/>
                    </a:cubicBezTo>
                    <a:cubicBezTo>
                      <a:pt x="695" y="314"/>
                      <a:pt x="688" y="268"/>
                      <a:pt x="664" y="252"/>
                    </a:cubicBezTo>
                    <a:cubicBezTo>
                      <a:pt x="633" y="236"/>
                      <a:pt x="609" y="220"/>
                      <a:pt x="585" y="205"/>
                    </a:cubicBezTo>
                    <a:cubicBezTo>
                      <a:pt x="467" y="166"/>
                      <a:pt x="317" y="118"/>
                      <a:pt x="271" y="125"/>
                    </a:cubicBezTo>
                    <a:cubicBezTo>
                      <a:pt x="246" y="55"/>
                      <a:pt x="223" y="0"/>
                      <a:pt x="223" y="0"/>
                    </a:cubicBezTo>
                    <a:cubicBezTo>
                      <a:pt x="11" y="118"/>
                      <a:pt x="11" y="118"/>
                      <a:pt x="11" y="118"/>
                    </a:cubicBezTo>
                    <a:cubicBezTo>
                      <a:pt x="11" y="118"/>
                      <a:pt x="-21" y="244"/>
                      <a:pt x="27" y="346"/>
                    </a:cubicBezTo>
                    <a:cubicBezTo>
                      <a:pt x="42" y="401"/>
                      <a:pt x="58" y="472"/>
                      <a:pt x="176" y="401"/>
                    </a:cubicBezTo>
                    <a:cubicBezTo>
                      <a:pt x="287" y="441"/>
                      <a:pt x="420" y="456"/>
                      <a:pt x="483" y="456"/>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63" name="Google Shape;563;p48"/>
              <p:cNvSpPr/>
              <p:nvPr/>
            </p:nvSpPr>
            <p:spPr>
              <a:xfrm>
                <a:off x="5627544" y="2686020"/>
                <a:ext cx="128930" cy="293024"/>
              </a:xfrm>
              <a:custGeom>
                <a:rect b="b" l="l" r="r" t="t"/>
                <a:pathLst>
                  <a:path extrusionOk="0" h="600" w="264">
                    <a:moveTo>
                      <a:pt x="18" y="47"/>
                    </a:moveTo>
                    <a:lnTo>
                      <a:pt x="18" y="47"/>
                    </a:lnTo>
                    <a:cubicBezTo>
                      <a:pt x="11" y="63"/>
                      <a:pt x="-5" y="110"/>
                      <a:pt x="2" y="181"/>
                    </a:cubicBezTo>
                    <a:cubicBezTo>
                      <a:pt x="11" y="260"/>
                      <a:pt x="27" y="472"/>
                      <a:pt x="42" y="551"/>
                    </a:cubicBezTo>
                    <a:cubicBezTo>
                      <a:pt x="66" y="582"/>
                      <a:pt x="184" y="638"/>
                      <a:pt x="262" y="559"/>
                    </a:cubicBezTo>
                    <a:cubicBezTo>
                      <a:pt x="262" y="409"/>
                      <a:pt x="271" y="118"/>
                      <a:pt x="255" y="0"/>
                    </a:cubicBezTo>
                    <a:cubicBezTo>
                      <a:pt x="239" y="7"/>
                      <a:pt x="66" y="39"/>
                      <a:pt x="18" y="47"/>
                    </a:cubicBezTo>
                    <a:close/>
                  </a:path>
                </a:pathLst>
              </a:custGeom>
              <a:solidFill>
                <a:srgbClr val="442E2E"/>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64" name="Google Shape;564;p48"/>
              <p:cNvSpPr/>
              <p:nvPr/>
            </p:nvSpPr>
            <p:spPr>
              <a:xfrm>
                <a:off x="5317428" y="2586392"/>
                <a:ext cx="197301" cy="413163"/>
              </a:xfrm>
              <a:custGeom>
                <a:rect b="b" l="l" r="r" t="t"/>
                <a:pathLst>
                  <a:path extrusionOk="0" h="846" w="404">
                    <a:moveTo>
                      <a:pt x="386" y="54"/>
                    </a:moveTo>
                    <a:lnTo>
                      <a:pt x="386" y="54"/>
                    </a:lnTo>
                    <a:cubicBezTo>
                      <a:pt x="346" y="-64"/>
                      <a:pt x="40" y="47"/>
                      <a:pt x="40" y="47"/>
                    </a:cubicBezTo>
                    <a:cubicBezTo>
                      <a:pt x="40" y="47"/>
                      <a:pt x="16" y="78"/>
                      <a:pt x="0" y="196"/>
                    </a:cubicBezTo>
                    <a:cubicBezTo>
                      <a:pt x="0" y="243"/>
                      <a:pt x="8" y="314"/>
                      <a:pt x="47" y="385"/>
                    </a:cubicBezTo>
                    <a:cubicBezTo>
                      <a:pt x="63" y="487"/>
                      <a:pt x="71" y="605"/>
                      <a:pt x="95" y="660"/>
                    </a:cubicBezTo>
                    <a:cubicBezTo>
                      <a:pt x="111" y="692"/>
                      <a:pt x="24" y="763"/>
                      <a:pt x="31" y="778"/>
                    </a:cubicBezTo>
                    <a:cubicBezTo>
                      <a:pt x="56" y="826"/>
                      <a:pt x="197" y="857"/>
                      <a:pt x="252" y="842"/>
                    </a:cubicBezTo>
                    <a:cubicBezTo>
                      <a:pt x="331" y="826"/>
                      <a:pt x="354" y="314"/>
                      <a:pt x="354" y="314"/>
                    </a:cubicBezTo>
                    <a:cubicBezTo>
                      <a:pt x="354" y="314"/>
                      <a:pt x="441" y="243"/>
                      <a:pt x="386" y="54"/>
                    </a:cubicBezTo>
                    <a:close/>
                  </a:path>
                </a:pathLst>
              </a:custGeom>
              <a:solidFill>
                <a:schemeClr val="accen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65" name="Google Shape;565;p48"/>
              <p:cNvSpPr/>
              <p:nvPr/>
            </p:nvSpPr>
            <p:spPr>
              <a:xfrm>
                <a:off x="5289591" y="2247461"/>
                <a:ext cx="252487" cy="364326"/>
              </a:xfrm>
              <a:custGeom>
                <a:rect b="b" l="l" r="r" t="t"/>
                <a:pathLst>
                  <a:path extrusionOk="0" h="746" w="517">
                    <a:moveTo>
                      <a:pt x="18" y="205"/>
                    </a:moveTo>
                    <a:lnTo>
                      <a:pt x="18" y="205"/>
                    </a:lnTo>
                    <a:cubicBezTo>
                      <a:pt x="73" y="95"/>
                      <a:pt x="262" y="-15"/>
                      <a:pt x="380" y="1"/>
                    </a:cubicBezTo>
                    <a:cubicBezTo>
                      <a:pt x="443" y="48"/>
                      <a:pt x="459" y="80"/>
                      <a:pt x="490" y="150"/>
                    </a:cubicBezTo>
                    <a:cubicBezTo>
                      <a:pt x="514" y="205"/>
                      <a:pt x="530" y="324"/>
                      <a:pt x="490" y="386"/>
                    </a:cubicBezTo>
                    <a:cubicBezTo>
                      <a:pt x="514" y="543"/>
                      <a:pt x="530" y="614"/>
                      <a:pt x="505" y="670"/>
                    </a:cubicBezTo>
                    <a:cubicBezTo>
                      <a:pt x="443" y="741"/>
                      <a:pt x="277" y="787"/>
                      <a:pt x="97" y="693"/>
                    </a:cubicBezTo>
                    <a:cubicBezTo>
                      <a:pt x="73" y="583"/>
                      <a:pt x="65" y="552"/>
                      <a:pt x="26" y="426"/>
                    </a:cubicBezTo>
                    <a:cubicBezTo>
                      <a:pt x="2" y="363"/>
                      <a:pt x="-14" y="268"/>
                      <a:pt x="18" y="205"/>
                    </a:cubicBezTo>
                    <a:close/>
                  </a:path>
                </a:pathLst>
              </a:custGeom>
              <a:solidFill>
                <a:schemeClr val="accen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66" name="Google Shape;566;p48"/>
              <p:cNvSpPr/>
              <p:nvPr/>
            </p:nvSpPr>
            <p:spPr>
              <a:xfrm>
                <a:off x="5332567" y="2566857"/>
                <a:ext cx="215860" cy="65930"/>
              </a:xfrm>
              <a:custGeom>
                <a:rect b="b" l="l" r="r" t="t"/>
                <a:pathLst>
                  <a:path extrusionOk="0" h="135" w="442">
                    <a:moveTo>
                      <a:pt x="426" y="0"/>
                    </a:moveTo>
                    <a:lnTo>
                      <a:pt x="426" y="0"/>
                    </a:lnTo>
                    <a:cubicBezTo>
                      <a:pt x="426" y="0"/>
                      <a:pt x="355" y="55"/>
                      <a:pt x="260" y="71"/>
                    </a:cubicBezTo>
                    <a:cubicBezTo>
                      <a:pt x="174" y="87"/>
                      <a:pt x="9" y="39"/>
                      <a:pt x="9" y="39"/>
                    </a:cubicBezTo>
                    <a:cubicBezTo>
                      <a:pt x="0" y="103"/>
                      <a:pt x="0" y="103"/>
                      <a:pt x="0" y="103"/>
                    </a:cubicBezTo>
                    <a:cubicBezTo>
                      <a:pt x="0" y="103"/>
                      <a:pt x="158" y="142"/>
                      <a:pt x="268" y="133"/>
                    </a:cubicBezTo>
                    <a:cubicBezTo>
                      <a:pt x="386" y="126"/>
                      <a:pt x="442" y="55"/>
                      <a:pt x="442" y="55"/>
                    </a:cubicBezTo>
                    <a:lnTo>
                      <a:pt x="426" y="0"/>
                    </a:lnTo>
                    <a:close/>
                  </a:path>
                </a:pathLst>
              </a:custGeom>
              <a:solidFill>
                <a:schemeClr val="accent2"/>
              </a:solidFill>
              <a:ln>
                <a:noFill/>
              </a:ln>
            </p:spPr>
            <p:txBody>
              <a:bodyPr anchorCtr="1" anchor="ctr" bIns="4800" lIns="120000" spcFirstLastPara="1" rIns="120000" wrap="square" tIns="48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67" name="Google Shape;567;p48"/>
              <p:cNvSpPr/>
              <p:nvPr/>
            </p:nvSpPr>
            <p:spPr>
              <a:xfrm>
                <a:off x="5367242" y="2208879"/>
                <a:ext cx="111837" cy="133814"/>
              </a:xfrm>
              <a:custGeom>
                <a:rect b="b" l="l" r="r" t="t"/>
                <a:pathLst>
                  <a:path extrusionOk="0" h="274" w="229">
                    <a:moveTo>
                      <a:pt x="166" y="48"/>
                    </a:moveTo>
                    <a:lnTo>
                      <a:pt x="166" y="48"/>
                    </a:lnTo>
                    <a:cubicBezTo>
                      <a:pt x="166" y="48"/>
                      <a:pt x="182" y="111"/>
                      <a:pt x="205" y="134"/>
                    </a:cubicBezTo>
                    <a:cubicBezTo>
                      <a:pt x="237" y="159"/>
                      <a:pt x="244" y="253"/>
                      <a:pt x="182" y="269"/>
                    </a:cubicBezTo>
                    <a:cubicBezTo>
                      <a:pt x="118" y="292"/>
                      <a:pt x="40" y="221"/>
                      <a:pt x="0" y="189"/>
                    </a:cubicBezTo>
                    <a:cubicBezTo>
                      <a:pt x="16" y="150"/>
                      <a:pt x="24" y="150"/>
                      <a:pt x="24" y="40"/>
                    </a:cubicBezTo>
                    <a:cubicBezTo>
                      <a:pt x="24" y="-55"/>
                      <a:pt x="166" y="48"/>
                      <a:pt x="166" y="48"/>
                    </a:cubicBezTo>
                    <a:close/>
                  </a:path>
                </a:pathLst>
              </a:custGeom>
              <a:solidFill>
                <a:srgbClr val="FFB8A3"/>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68" name="Google Shape;568;p48"/>
              <p:cNvSpPr/>
              <p:nvPr/>
            </p:nvSpPr>
            <p:spPr>
              <a:xfrm>
                <a:off x="5456125" y="2243554"/>
                <a:ext cx="38093" cy="23442"/>
              </a:xfrm>
              <a:custGeom>
                <a:rect b="b" l="l" r="r" t="t"/>
                <a:pathLst>
                  <a:path extrusionOk="0" h="48" w="78">
                    <a:moveTo>
                      <a:pt x="0" y="48"/>
                    </a:moveTo>
                    <a:lnTo>
                      <a:pt x="0" y="48"/>
                    </a:lnTo>
                    <a:cubicBezTo>
                      <a:pt x="78" y="40"/>
                      <a:pt x="78" y="40"/>
                      <a:pt x="78" y="40"/>
                    </a:cubicBezTo>
                    <a:cubicBezTo>
                      <a:pt x="78" y="40"/>
                      <a:pt x="62" y="1"/>
                      <a:pt x="39" y="1"/>
                    </a:cubicBezTo>
                    <a:cubicBezTo>
                      <a:pt x="15" y="-7"/>
                      <a:pt x="0" y="48"/>
                      <a:pt x="0" y="48"/>
                    </a:cubicBez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69" name="Google Shape;569;p48"/>
              <p:cNvSpPr/>
              <p:nvPr/>
            </p:nvSpPr>
            <p:spPr>
              <a:xfrm>
                <a:off x="5369684" y="2118530"/>
                <a:ext cx="126488" cy="162628"/>
              </a:xfrm>
              <a:custGeom>
                <a:rect b="b" l="l" r="r" t="t"/>
                <a:pathLst>
                  <a:path extrusionOk="0" h="333" w="259">
                    <a:moveTo>
                      <a:pt x="43" y="44"/>
                    </a:moveTo>
                    <a:lnTo>
                      <a:pt x="43" y="44"/>
                    </a:lnTo>
                    <a:cubicBezTo>
                      <a:pt x="82" y="-3"/>
                      <a:pt x="192" y="-27"/>
                      <a:pt x="232" y="44"/>
                    </a:cubicBezTo>
                    <a:cubicBezTo>
                      <a:pt x="263" y="91"/>
                      <a:pt x="263" y="186"/>
                      <a:pt x="255" y="225"/>
                    </a:cubicBezTo>
                    <a:cubicBezTo>
                      <a:pt x="239" y="319"/>
                      <a:pt x="168" y="367"/>
                      <a:pt x="82" y="304"/>
                    </a:cubicBezTo>
                    <a:cubicBezTo>
                      <a:pt x="4" y="233"/>
                      <a:pt x="-36" y="123"/>
                      <a:pt x="43" y="44"/>
                    </a:cubicBezTo>
                    <a:close/>
                  </a:path>
                </a:pathLst>
              </a:custGeom>
              <a:solidFill>
                <a:srgbClr val="FFC8B5"/>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70" name="Google Shape;570;p48"/>
              <p:cNvSpPr/>
              <p:nvPr/>
            </p:nvSpPr>
            <p:spPr>
              <a:xfrm>
                <a:off x="5342335" y="2087274"/>
                <a:ext cx="160674" cy="165070"/>
              </a:xfrm>
              <a:custGeom>
                <a:rect b="b" l="l" r="r" t="t"/>
                <a:pathLst>
                  <a:path extrusionOk="0" h="338" w="329">
                    <a:moveTo>
                      <a:pt x="5" y="132"/>
                    </a:moveTo>
                    <a:lnTo>
                      <a:pt x="5" y="132"/>
                    </a:lnTo>
                    <a:cubicBezTo>
                      <a:pt x="-20" y="-2"/>
                      <a:pt x="193" y="-10"/>
                      <a:pt x="240" y="6"/>
                    </a:cubicBezTo>
                    <a:cubicBezTo>
                      <a:pt x="319" y="21"/>
                      <a:pt x="335" y="69"/>
                      <a:pt x="327" y="132"/>
                    </a:cubicBezTo>
                    <a:cubicBezTo>
                      <a:pt x="327" y="179"/>
                      <a:pt x="311" y="194"/>
                      <a:pt x="248" y="179"/>
                    </a:cubicBezTo>
                    <a:cubicBezTo>
                      <a:pt x="217" y="226"/>
                      <a:pt x="138" y="234"/>
                      <a:pt x="114" y="219"/>
                    </a:cubicBezTo>
                    <a:cubicBezTo>
                      <a:pt x="114" y="258"/>
                      <a:pt x="75" y="352"/>
                      <a:pt x="75" y="336"/>
                    </a:cubicBezTo>
                    <a:cubicBezTo>
                      <a:pt x="60" y="274"/>
                      <a:pt x="-20" y="203"/>
                      <a:pt x="5" y="132"/>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71" name="Google Shape;571;p48"/>
              <p:cNvSpPr/>
              <p:nvPr/>
            </p:nvSpPr>
            <p:spPr>
              <a:xfrm>
                <a:off x="5384823" y="2205461"/>
                <a:ext cx="24907" cy="30767"/>
              </a:xfrm>
              <a:custGeom>
                <a:rect b="b" l="l" r="r" t="t"/>
                <a:pathLst>
                  <a:path extrusionOk="0" h="63" w="51">
                    <a:moveTo>
                      <a:pt x="51" y="23"/>
                    </a:moveTo>
                    <a:lnTo>
                      <a:pt x="51" y="23"/>
                    </a:lnTo>
                    <a:cubicBezTo>
                      <a:pt x="51" y="23"/>
                      <a:pt x="27" y="-16"/>
                      <a:pt x="4" y="8"/>
                    </a:cubicBezTo>
                    <a:cubicBezTo>
                      <a:pt x="-12" y="39"/>
                      <a:pt x="27" y="63"/>
                      <a:pt x="27" y="63"/>
                    </a:cubicBezTo>
                    <a:lnTo>
                      <a:pt x="51" y="23"/>
                    </a:lnTo>
                    <a:close/>
                  </a:path>
                </a:pathLst>
              </a:custGeom>
              <a:solidFill>
                <a:srgbClr val="FFC8B5"/>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72" name="Google Shape;572;p48"/>
              <p:cNvSpPr/>
              <p:nvPr/>
            </p:nvSpPr>
            <p:spPr>
              <a:xfrm>
                <a:off x="5716427" y="2455508"/>
                <a:ext cx="27837" cy="22954"/>
              </a:xfrm>
              <a:custGeom>
                <a:rect b="b" l="l" r="r" t="t"/>
                <a:pathLst>
                  <a:path extrusionOk="0" h="47" w="57">
                    <a:moveTo>
                      <a:pt x="33" y="47"/>
                    </a:moveTo>
                    <a:lnTo>
                      <a:pt x="33" y="47"/>
                    </a:lnTo>
                    <a:cubicBezTo>
                      <a:pt x="33" y="47"/>
                      <a:pt x="57" y="23"/>
                      <a:pt x="57" y="15"/>
                    </a:cubicBezTo>
                    <a:cubicBezTo>
                      <a:pt x="49" y="0"/>
                      <a:pt x="41" y="0"/>
                      <a:pt x="33" y="0"/>
                    </a:cubicBezTo>
                    <a:cubicBezTo>
                      <a:pt x="25" y="0"/>
                      <a:pt x="-6" y="15"/>
                      <a:pt x="2" y="31"/>
                    </a:cubicBezTo>
                    <a:cubicBezTo>
                      <a:pt x="2" y="39"/>
                      <a:pt x="33" y="47"/>
                      <a:pt x="33" y="47"/>
                    </a:cubicBezTo>
                    <a:close/>
                  </a:path>
                </a:pathLst>
              </a:custGeom>
              <a:solidFill>
                <a:srgbClr val="FFC8B5"/>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73" name="Google Shape;573;p48"/>
              <p:cNvSpPr/>
              <p:nvPr/>
            </p:nvSpPr>
            <p:spPr>
              <a:xfrm>
                <a:off x="5698357" y="2405694"/>
                <a:ext cx="61535" cy="57140"/>
              </a:xfrm>
              <a:custGeom>
                <a:rect b="b" l="l" r="r" t="t"/>
                <a:pathLst>
                  <a:path extrusionOk="0" h="117" w="126">
                    <a:moveTo>
                      <a:pt x="70" y="117"/>
                    </a:moveTo>
                    <a:lnTo>
                      <a:pt x="70" y="117"/>
                    </a:lnTo>
                    <a:cubicBezTo>
                      <a:pt x="126" y="70"/>
                      <a:pt x="126" y="70"/>
                      <a:pt x="126" y="70"/>
                    </a:cubicBezTo>
                    <a:cubicBezTo>
                      <a:pt x="126" y="70"/>
                      <a:pt x="110" y="0"/>
                      <a:pt x="62" y="0"/>
                    </a:cubicBezTo>
                    <a:cubicBezTo>
                      <a:pt x="23" y="0"/>
                      <a:pt x="-16" y="39"/>
                      <a:pt x="7" y="78"/>
                    </a:cubicBezTo>
                    <a:cubicBezTo>
                      <a:pt x="31" y="117"/>
                      <a:pt x="70" y="117"/>
                      <a:pt x="70" y="117"/>
                    </a:cubicBezTo>
                    <a:close/>
                  </a:path>
                </a:pathLst>
              </a:custGeom>
              <a:solidFill>
                <a:srgbClr val="CEB3A5"/>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74" name="Google Shape;574;p48"/>
              <p:cNvSpPr/>
              <p:nvPr/>
            </p:nvSpPr>
            <p:spPr>
              <a:xfrm>
                <a:off x="5697869" y="2390066"/>
                <a:ext cx="11721" cy="11233"/>
              </a:xfrm>
              <a:custGeom>
                <a:rect b="b" l="l" r="r" t="t"/>
                <a:pathLst>
                  <a:path extrusionOk="0" h="23" w="24">
                    <a:moveTo>
                      <a:pt x="8" y="0"/>
                    </a:moveTo>
                    <a:lnTo>
                      <a:pt x="8" y="0"/>
                    </a:lnTo>
                    <a:cubicBezTo>
                      <a:pt x="0" y="0"/>
                      <a:pt x="0" y="0"/>
                      <a:pt x="0" y="0"/>
                    </a:cubicBezTo>
                    <a:cubicBezTo>
                      <a:pt x="0" y="0"/>
                      <a:pt x="8" y="7"/>
                      <a:pt x="8" y="16"/>
                    </a:cubicBezTo>
                    <a:lnTo>
                      <a:pt x="16" y="23"/>
                    </a:lnTo>
                    <a:cubicBezTo>
                      <a:pt x="24" y="7"/>
                      <a:pt x="24" y="7"/>
                      <a:pt x="24" y="7"/>
                    </a:cubicBezTo>
                    <a:lnTo>
                      <a:pt x="8" y="0"/>
                    </a:lnTo>
                    <a:close/>
                  </a:path>
                </a:pathLst>
              </a:custGeom>
              <a:solidFill>
                <a:srgbClr val="D6C5CC"/>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75" name="Google Shape;575;p48"/>
              <p:cNvSpPr/>
              <p:nvPr/>
            </p:nvSpPr>
            <p:spPr>
              <a:xfrm>
                <a:off x="5697869" y="2390066"/>
                <a:ext cx="7814" cy="11233"/>
              </a:xfrm>
              <a:custGeom>
                <a:rect b="b" l="l" r="r" t="t"/>
                <a:pathLst>
                  <a:path extrusionOk="0" h="23" w="16">
                    <a:moveTo>
                      <a:pt x="0" y="0"/>
                    </a:moveTo>
                    <a:lnTo>
                      <a:pt x="0" y="0"/>
                    </a:lnTo>
                    <a:cubicBezTo>
                      <a:pt x="0" y="7"/>
                      <a:pt x="0" y="7"/>
                      <a:pt x="0" y="7"/>
                    </a:cubicBezTo>
                    <a:lnTo>
                      <a:pt x="0" y="16"/>
                    </a:lnTo>
                    <a:cubicBezTo>
                      <a:pt x="8" y="16"/>
                      <a:pt x="8" y="23"/>
                      <a:pt x="8" y="23"/>
                    </a:cubicBezTo>
                    <a:cubicBezTo>
                      <a:pt x="16" y="7"/>
                      <a:pt x="16" y="7"/>
                      <a:pt x="16" y="7"/>
                    </a:cubicBezTo>
                    <a:lnTo>
                      <a:pt x="0" y="0"/>
                    </a:lnTo>
                    <a:close/>
                  </a:path>
                </a:pathLst>
              </a:custGeom>
              <a:solidFill>
                <a:srgbClr val="684F4F"/>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76" name="Google Shape;576;p48"/>
              <p:cNvSpPr/>
              <p:nvPr/>
            </p:nvSpPr>
            <p:spPr>
              <a:xfrm>
                <a:off x="5697869" y="2490182"/>
                <a:ext cx="19535" cy="15140"/>
              </a:xfrm>
              <a:custGeom>
                <a:rect b="b" l="l" r="r" t="t"/>
                <a:pathLst>
                  <a:path extrusionOk="0" h="31" w="40">
                    <a:moveTo>
                      <a:pt x="24" y="0"/>
                    </a:moveTo>
                    <a:lnTo>
                      <a:pt x="8" y="0"/>
                    </a:lnTo>
                    <a:lnTo>
                      <a:pt x="0" y="7"/>
                    </a:lnTo>
                    <a:lnTo>
                      <a:pt x="8" y="31"/>
                    </a:lnTo>
                    <a:lnTo>
                      <a:pt x="40" y="15"/>
                    </a:lnTo>
                    <a:lnTo>
                      <a:pt x="24" y="0"/>
                    </a:lnTo>
                    <a:close/>
                  </a:path>
                </a:pathLst>
              </a:custGeom>
              <a:solidFill>
                <a:schemeClr val="accen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77" name="Google Shape;577;p48"/>
              <p:cNvSpPr/>
              <p:nvPr/>
            </p:nvSpPr>
            <p:spPr>
              <a:xfrm>
                <a:off x="5690544" y="2420833"/>
                <a:ext cx="49814" cy="76674"/>
              </a:xfrm>
              <a:custGeom>
                <a:rect b="b" l="l" r="r" t="t"/>
                <a:pathLst>
                  <a:path extrusionOk="0" h="157" w="102">
                    <a:moveTo>
                      <a:pt x="102" y="24"/>
                    </a:moveTo>
                    <a:lnTo>
                      <a:pt x="102" y="24"/>
                    </a:lnTo>
                    <a:cubicBezTo>
                      <a:pt x="102" y="24"/>
                      <a:pt x="55" y="126"/>
                      <a:pt x="55" y="133"/>
                    </a:cubicBezTo>
                    <a:cubicBezTo>
                      <a:pt x="47" y="142"/>
                      <a:pt x="62" y="157"/>
                      <a:pt x="47" y="157"/>
                    </a:cubicBezTo>
                    <a:cubicBezTo>
                      <a:pt x="31" y="157"/>
                      <a:pt x="0" y="133"/>
                      <a:pt x="0" y="133"/>
                    </a:cubicBezTo>
                    <a:cubicBezTo>
                      <a:pt x="55" y="0"/>
                      <a:pt x="55" y="0"/>
                      <a:pt x="55" y="0"/>
                    </a:cubicBezTo>
                    <a:lnTo>
                      <a:pt x="102" y="24"/>
                    </a:lnTo>
                    <a:close/>
                  </a:path>
                </a:pathLst>
              </a:custGeom>
              <a:solidFill>
                <a:schemeClr val="accent1"/>
              </a:solidFill>
              <a:ln>
                <a:noFill/>
              </a:ln>
            </p:spPr>
            <p:txBody>
              <a:bodyPr anchorCtr="1" anchor="ctr" bIns="15325" lIns="120000" spcFirstLastPara="1" rIns="120000" wrap="square" tIns="153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78" name="Google Shape;578;p48"/>
              <p:cNvSpPr/>
              <p:nvPr/>
            </p:nvSpPr>
            <p:spPr>
              <a:xfrm>
                <a:off x="5678823" y="2428159"/>
                <a:ext cx="49814" cy="77163"/>
              </a:xfrm>
              <a:custGeom>
                <a:rect b="b" l="l" r="r" t="t"/>
                <a:pathLst>
                  <a:path extrusionOk="0" h="158" w="102">
                    <a:moveTo>
                      <a:pt x="102" y="24"/>
                    </a:moveTo>
                    <a:lnTo>
                      <a:pt x="102" y="24"/>
                    </a:lnTo>
                    <a:cubicBezTo>
                      <a:pt x="102" y="24"/>
                      <a:pt x="55" y="127"/>
                      <a:pt x="55" y="134"/>
                    </a:cubicBezTo>
                    <a:cubicBezTo>
                      <a:pt x="47" y="142"/>
                      <a:pt x="63" y="158"/>
                      <a:pt x="47" y="158"/>
                    </a:cubicBezTo>
                    <a:cubicBezTo>
                      <a:pt x="32" y="158"/>
                      <a:pt x="16" y="150"/>
                      <a:pt x="8" y="142"/>
                    </a:cubicBezTo>
                    <a:cubicBezTo>
                      <a:pt x="0" y="142"/>
                      <a:pt x="0" y="134"/>
                      <a:pt x="0" y="134"/>
                    </a:cubicBezTo>
                    <a:cubicBezTo>
                      <a:pt x="55" y="0"/>
                      <a:pt x="55" y="0"/>
                      <a:pt x="55" y="0"/>
                    </a:cubicBezTo>
                    <a:lnTo>
                      <a:pt x="102" y="24"/>
                    </a:lnTo>
                    <a:close/>
                  </a:path>
                </a:pathLst>
              </a:custGeom>
              <a:solidFill>
                <a:schemeClr val="accent2"/>
              </a:solidFill>
              <a:ln>
                <a:noFill/>
              </a:ln>
            </p:spPr>
            <p:txBody>
              <a:bodyPr anchorCtr="1" anchor="ctr" bIns="15825" lIns="120000" spcFirstLastPara="1" rIns="120000" wrap="square" tIns="158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79" name="Google Shape;579;p48"/>
              <p:cNvSpPr/>
              <p:nvPr/>
            </p:nvSpPr>
            <p:spPr>
              <a:xfrm>
                <a:off x="5709590" y="2407647"/>
                <a:ext cx="96209" cy="85954"/>
              </a:xfrm>
              <a:custGeom>
                <a:rect b="b" l="l" r="r" t="t"/>
                <a:pathLst>
                  <a:path extrusionOk="0" h="176" w="197">
                    <a:moveTo>
                      <a:pt x="0" y="58"/>
                    </a:moveTo>
                    <a:lnTo>
                      <a:pt x="0" y="58"/>
                    </a:lnTo>
                    <a:lnTo>
                      <a:pt x="0" y="58"/>
                    </a:lnTo>
                    <a:cubicBezTo>
                      <a:pt x="197" y="176"/>
                      <a:pt x="197" y="176"/>
                      <a:pt x="197" y="176"/>
                    </a:cubicBezTo>
                    <a:cubicBezTo>
                      <a:pt x="189" y="121"/>
                      <a:pt x="189" y="121"/>
                      <a:pt x="189" y="121"/>
                    </a:cubicBezTo>
                    <a:cubicBezTo>
                      <a:pt x="32" y="35"/>
                      <a:pt x="32" y="35"/>
                      <a:pt x="32" y="35"/>
                    </a:cubicBezTo>
                    <a:cubicBezTo>
                      <a:pt x="32" y="11"/>
                      <a:pt x="32" y="11"/>
                      <a:pt x="32" y="11"/>
                    </a:cubicBezTo>
                    <a:cubicBezTo>
                      <a:pt x="32" y="3"/>
                      <a:pt x="23" y="-4"/>
                      <a:pt x="16" y="3"/>
                    </a:cubicBezTo>
                    <a:cubicBezTo>
                      <a:pt x="8" y="3"/>
                      <a:pt x="8" y="3"/>
                      <a:pt x="8" y="3"/>
                    </a:cubicBezTo>
                    <a:cubicBezTo>
                      <a:pt x="0" y="11"/>
                      <a:pt x="0" y="11"/>
                      <a:pt x="0" y="19"/>
                    </a:cubicBezTo>
                    <a:lnTo>
                      <a:pt x="0" y="19"/>
                    </a:lnTo>
                    <a:lnTo>
                      <a:pt x="0" y="19"/>
                    </a:lnTo>
                    <a:lnTo>
                      <a:pt x="0" y="19"/>
                    </a:lnTo>
                    <a:cubicBezTo>
                      <a:pt x="0" y="58"/>
                      <a:pt x="0" y="58"/>
                      <a:pt x="0" y="58"/>
                    </a:cubicBezTo>
                    <a:close/>
                  </a:path>
                </a:pathLst>
              </a:custGeom>
              <a:solidFill>
                <a:schemeClr val="accent2"/>
              </a:solidFill>
              <a:ln>
                <a:noFill/>
              </a:ln>
            </p:spPr>
            <p:txBody>
              <a:bodyPr anchorCtr="1" anchor="ctr" bIns="24475" lIns="120000" spcFirstLastPara="1" rIns="120000" wrap="square" tIns="244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80" name="Google Shape;580;p48"/>
              <p:cNvSpPr/>
              <p:nvPr/>
            </p:nvSpPr>
            <p:spPr>
              <a:xfrm>
                <a:off x="5801892" y="2462833"/>
                <a:ext cx="15139" cy="30767"/>
              </a:xfrm>
              <a:custGeom>
                <a:rect b="b" l="l" r="r" t="t"/>
                <a:pathLst>
                  <a:path extrusionOk="0" h="63" w="31">
                    <a:moveTo>
                      <a:pt x="31" y="56"/>
                    </a:moveTo>
                    <a:lnTo>
                      <a:pt x="31" y="56"/>
                    </a:lnTo>
                    <a:cubicBezTo>
                      <a:pt x="16" y="63"/>
                      <a:pt x="16" y="63"/>
                      <a:pt x="16" y="63"/>
                    </a:cubicBezTo>
                    <a:cubicBezTo>
                      <a:pt x="8" y="63"/>
                      <a:pt x="0" y="63"/>
                      <a:pt x="0" y="56"/>
                    </a:cubicBezTo>
                    <a:cubicBezTo>
                      <a:pt x="0" y="16"/>
                      <a:pt x="0" y="16"/>
                      <a:pt x="0" y="16"/>
                    </a:cubicBezTo>
                    <a:lnTo>
                      <a:pt x="8" y="8"/>
                    </a:lnTo>
                    <a:cubicBezTo>
                      <a:pt x="23" y="0"/>
                      <a:pt x="23" y="0"/>
                      <a:pt x="23" y="0"/>
                    </a:cubicBezTo>
                    <a:cubicBezTo>
                      <a:pt x="31" y="0"/>
                      <a:pt x="31" y="0"/>
                      <a:pt x="31" y="8"/>
                    </a:cubicBezTo>
                    <a:cubicBezTo>
                      <a:pt x="31" y="40"/>
                      <a:pt x="31" y="40"/>
                      <a:pt x="31" y="40"/>
                    </a:cubicBezTo>
                    <a:cubicBezTo>
                      <a:pt x="31" y="47"/>
                      <a:pt x="31" y="47"/>
                      <a:pt x="31" y="56"/>
                    </a:cubicBezTo>
                    <a:close/>
                  </a:path>
                </a:pathLst>
              </a:custGeom>
              <a:solidFill>
                <a:schemeClr val="accen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81" name="Google Shape;581;p48"/>
              <p:cNvSpPr/>
              <p:nvPr/>
            </p:nvSpPr>
            <p:spPr>
              <a:xfrm>
                <a:off x="5697869" y="2384694"/>
                <a:ext cx="123069" cy="105488"/>
              </a:xfrm>
              <a:custGeom>
                <a:rect b="b" l="l" r="r" t="t"/>
                <a:pathLst>
                  <a:path extrusionOk="0" h="216" w="252">
                    <a:moveTo>
                      <a:pt x="8" y="74"/>
                    </a:moveTo>
                    <a:lnTo>
                      <a:pt x="8" y="74"/>
                    </a:lnTo>
                    <a:lnTo>
                      <a:pt x="8" y="74"/>
                    </a:lnTo>
                    <a:cubicBezTo>
                      <a:pt x="252" y="216"/>
                      <a:pt x="252" y="216"/>
                      <a:pt x="252" y="216"/>
                    </a:cubicBezTo>
                    <a:cubicBezTo>
                      <a:pt x="244" y="152"/>
                      <a:pt x="244" y="152"/>
                      <a:pt x="244" y="152"/>
                    </a:cubicBezTo>
                    <a:cubicBezTo>
                      <a:pt x="47" y="43"/>
                      <a:pt x="47" y="43"/>
                      <a:pt x="47" y="43"/>
                    </a:cubicBezTo>
                    <a:cubicBezTo>
                      <a:pt x="47" y="11"/>
                      <a:pt x="47" y="11"/>
                      <a:pt x="47" y="11"/>
                    </a:cubicBezTo>
                    <a:cubicBezTo>
                      <a:pt x="47" y="3"/>
                      <a:pt x="40" y="-5"/>
                      <a:pt x="32" y="3"/>
                    </a:cubicBezTo>
                    <a:cubicBezTo>
                      <a:pt x="16" y="11"/>
                      <a:pt x="16" y="11"/>
                      <a:pt x="16" y="11"/>
                    </a:cubicBezTo>
                    <a:cubicBezTo>
                      <a:pt x="16" y="11"/>
                      <a:pt x="8" y="18"/>
                      <a:pt x="8" y="27"/>
                    </a:cubicBezTo>
                    <a:lnTo>
                      <a:pt x="8" y="27"/>
                    </a:lnTo>
                    <a:lnTo>
                      <a:pt x="8" y="27"/>
                    </a:lnTo>
                    <a:cubicBezTo>
                      <a:pt x="0" y="66"/>
                      <a:pt x="0" y="66"/>
                      <a:pt x="0" y="66"/>
                    </a:cubicBezTo>
                    <a:cubicBezTo>
                      <a:pt x="0" y="74"/>
                      <a:pt x="8" y="74"/>
                      <a:pt x="8" y="74"/>
                    </a:cubicBezTo>
                    <a:close/>
                  </a:path>
                </a:pathLst>
              </a:custGeom>
              <a:solidFill>
                <a:schemeClr val="accent2"/>
              </a:solidFill>
              <a:ln>
                <a:noFill/>
              </a:ln>
            </p:spPr>
            <p:txBody>
              <a:bodyPr anchorCtr="1" anchor="ctr" bIns="43675" lIns="120000" spcFirstLastPara="1" rIns="120000" wrap="square" tIns="436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82" name="Google Shape;582;p48"/>
              <p:cNvSpPr/>
              <p:nvPr/>
            </p:nvSpPr>
            <p:spPr>
              <a:xfrm>
                <a:off x="5717404" y="2386159"/>
                <a:ext cx="0" cy="0"/>
              </a:xfrm>
              <a:custGeom>
                <a:rect b="b" l="l" r="r" t="t"/>
                <a:pathLst>
                  <a:path extrusionOk="0" h="120000" w="120000">
                    <a:moveTo>
                      <a:pt x="0" y="0"/>
                    </a:moveTo>
                    <a:lnTo>
                      <a:pt x="0" y="0"/>
                    </a:lnTo>
                    <a:close/>
                  </a:path>
                </a:pathLst>
              </a:custGeom>
              <a:solidFill>
                <a:srgbClr val="A3A3B7"/>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83" name="Google Shape;583;p48"/>
              <p:cNvSpPr/>
              <p:nvPr/>
            </p:nvSpPr>
            <p:spPr>
              <a:xfrm>
                <a:off x="5701776" y="2386159"/>
                <a:ext cx="134790" cy="76674"/>
              </a:xfrm>
              <a:custGeom>
                <a:rect b="b" l="l" r="r" t="t"/>
                <a:pathLst>
                  <a:path extrusionOk="0" h="157" w="276">
                    <a:moveTo>
                      <a:pt x="32" y="0"/>
                    </a:moveTo>
                    <a:lnTo>
                      <a:pt x="32" y="0"/>
                    </a:lnTo>
                    <a:lnTo>
                      <a:pt x="32" y="0"/>
                    </a:lnTo>
                    <a:lnTo>
                      <a:pt x="24" y="0"/>
                    </a:lnTo>
                    <a:cubicBezTo>
                      <a:pt x="8" y="8"/>
                      <a:pt x="8" y="8"/>
                      <a:pt x="8" y="8"/>
                    </a:cubicBezTo>
                    <a:cubicBezTo>
                      <a:pt x="0" y="8"/>
                      <a:pt x="0" y="15"/>
                      <a:pt x="0" y="24"/>
                    </a:cubicBezTo>
                    <a:cubicBezTo>
                      <a:pt x="39" y="47"/>
                      <a:pt x="39" y="47"/>
                      <a:pt x="39" y="47"/>
                    </a:cubicBezTo>
                    <a:cubicBezTo>
                      <a:pt x="244" y="157"/>
                      <a:pt x="244" y="157"/>
                      <a:pt x="244" y="157"/>
                    </a:cubicBezTo>
                    <a:cubicBezTo>
                      <a:pt x="276" y="142"/>
                      <a:pt x="276" y="142"/>
                      <a:pt x="276" y="142"/>
                    </a:cubicBezTo>
                    <a:lnTo>
                      <a:pt x="32" y="0"/>
                    </a:lnTo>
                    <a:close/>
                  </a:path>
                </a:pathLst>
              </a:custGeom>
              <a:solidFill>
                <a:schemeClr val="accent1"/>
              </a:solidFill>
              <a:ln>
                <a:noFill/>
              </a:ln>
            </p:spPr>
            <p:txBody>
              <a:bodyPr anchorCtr="1" anchor="ctr" bIns="15325" lIns="120000" spcFirstLastPara="1" rIns="120000" wrap="square" tIns="153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84" name="Google Shape;584;p48"/>
              <p:cNvSpPr/>
              <p:nvPr/>
            </p:nvSpPr>
            <p:spPr>
              <a:xfrm>
                <a:off x="5817032" y="2454043"/>
                <a:ext cx="19535" cy="37605"/>
              </a:xfrm>
              <a:custGeom>
                <a:rect b="b" l="l" r="r" t="t"/>
                <a:pathLst>
                  <a:path extrusionOk="0" h="77" w="40">
                    <a:moveTo>
                      <a:pt x="31" y="65"/>
                    </a:moveTo>
                    <a:lnTo>
                      <a:pt x="31" y="65"/>
                    </a:lnTo>
                    <a:cubicBezTo>
                      <a:pt x="16" y="74"/>
                      <a:pt x="16" y="74"/>
                      <a:pt x="16" y="74"/>
                    </a:cubicBezTo>
                    <a:cubicBezTo>
                      <a:pt x="8" y="81"/>
                      <a:pt x="0" y="74"/>
                      <a:pt x="0" y="65"/>
                    </a:cubicBezTo>
                    <a:cubicBezTo>
                      <a:pt x="0" y="26"/>
                      <a:pt x="0" y="26"/>
                      <a:pt x="0" y="26"/>
                    </a:cubicBezTo>
                    <a:cubicBezTo>
                      <a:pt x="0" y="18"/>
                      <a:pt x="8" y="10"/>
                      <a:pt x="16" y="10"/>
                    </a:cubicBezTo>
                    <a:cubicBezTo>
                      <a:pt x="24" y="3"/>
                      <a:pt x="24" y="3"/>
                      <a:pt x="24" y="3"/>
                    </a:cubicBezTo>
                    <a:cubicBezTo>
                      <a:pt x="31" y="-5"/>
                      <a:pt x="40" y="3"/>
                      <a:pt x="40" y="10"/>
                    </a:cubicBezTo>
                    <a:cubicBezTo>
                      <a:pt x="40" y="50"/>
                      <a:pt x="40" y="50"/>
                      <a:pt x="40" y="50"/>
                    </a:cubicBezTo>
                    <a:cubicBezTo>
                      <a:pt x="40" y="58"/>
                      <a:pt x="40" y="58"/>
                      <a:pt x="31" y="65"/>
                    </a:cubicBezTo>
                    <a:close/>
                  </a:path>
                </a:pathLst>
              </a:custGeom>
              <a:solidFill>
                <a:schemeClr val="accen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85" name="Google Shape;585;p48"/>
              <p:cNvSpPr/>
              <p:nvPr/>
            </p:nvSpPr>
            <p:spPr>
              <a:xfrm>
                <a:off x="5820939" y="2458926"/>
                <a:ext cx="11233" cy="18558"/>
              </a:xfrm>
              <a:custGeom>
                <a:rect b="b" l="l" r="r" t="t"/>
                <a:pathLst>
                  <a:path extrusionOk="0" h="38" w="23">
                    <a:moveTo>
                      <a:pt x="16" y="0"/>
                    </a:moveTo>
                    <a:lnTo>
                      <a:pt x="16" y="0"/>
                    </a:lnTo>
                    <a:lnTo>
                      <a:pt x="16" y="8"/>
                    </a:lnTo>
                    <a:cubicBezTo>
                      <a:pt x="16" y="16"/>
                      <a:pt x="16" y="32"/>
                      <a:pt x="8" y="32"/>
                    </a:cubicBezTo>
                    <a:cubicBezTo>
                      <a:pt x="0" y="32"/>
                      <a:pt x="0" y="32"/>
                      <a:pt x="0" y="32"/>
                    </a:cubicBezTo>
                    <a:cubicBezTo>
                      <a:pt x="8" y="40"/>
                      <a:pt x="8" y="40"/>
                      <a:pt x="16" y="32"/>
                    </a:cubicBezTo>
                    <a:cubicBezTo>
                      <a:pt x="23" y="32"/>
                      <a:pt x="23" y="16"/>
                      <a:pt x="23" y="8"/>
                    </a:cubicBezTo>
                    <a:cubicBezTo>
                      <a:pt x="23" y="0"/>
                      <a:pt x="23" y="0"/>
                      <a:pt x="16" y="0"/>
                    </a:cubicBez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86" name="Google Shape;586;p48"/>
              <p:cNvSpPr/>
              <p:nvPr/>
            </p:nvSpPr>
            <p:spPr>
              <a:xfrm>
                <a:off x="5820939" y="2458926"/>
                <a:ext cx="7814" cy="15628"/>
              </a:xfrm>
              <a:custGeom>
                <a:rect b="b" l="l" r="r" t="t"/>
                <a:pathLst>
                  <a:path extrusionOk="0" h="32" w="16">
                    <a:moveTo>
                      <a:pt x="16" y="8"/>
                    </a:moveTo>
                    <a:lnTo>
                      <a:pt x="16" y="8"/>
                    </a:lnTo>
                    <a:cubicBezTo>
                      <a:pt x="16" y="0"/>
                      <a:pt x="16" y="0"/>
                      <a:pt x="16" y="0"/>
                    </a:cubicBezTo>
                    <a:lnTo>
                      <a:pt x="16" y="0"/>
                    </a:lnTo>
                    <a:cubicBezTo>
                      <a:pt x="8" y="8"/>
                      <a:pt x="0" y="16"/>
                      <a:pt x="0" y="24"/>
                    </a:cubicBezTo>
                    <a:cubicBezTo>
                      <a:pt x="0" y="32"/>
                      <a:pt x="0" y="32"/>
                      <a:pt x="0" y="32"/>
                    </a:cubicBezTo>
                    <a:cubicBezTo>
                      <a:pt x="8" y="32"/>
                      <a:pt x="8" y="32"/>
                      <a:pt x="8" y="32"/>
                    </a:cubicBezTo>
                    <a:cubicBezTo>
                      <a:pt x="16" y="32"/>
                      <a:pt x="16" y="16"/>
                      <a:pt x="16" y="8"/>
                    </a:cubicBez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87" name="Google Shape;587;p48"/>
              <p:cNvSpPr/>
              <p:nvPr/>
            </p:nvSpPr>
            <p:spPr>
              <a:xfrm>
                <a:off x="5705683" y="2386159"/>
                <a:ext cx="123069" cy="69349"/>
              </a:xfrm>
              <a:custGeom>
                <a:rect b="b" l="l" r="r" t="t"/>
                <a:pathLst>
                  <a:path extrusionOk="0" h="142" w="252">
                    <a:moveTo>
                      <a:pt x="244" y="142"/>
                    </a:moveTo>
                    <a:lnTo>
                      <a:pt x="252" y="142"/>
                    </a:lnTo>
                    <a:lnTo>
                      <a:pt x="16" y="0"/>
                    </a:lnTo>
                    <a:lnTo>
                      <a:pt x="0" y="8"/>
                    </a:lnTo>
                    <a:lnTo>
                      <a:pt x="244" y="142"/>
                    </a:lnTo>
                    <a:close/>
                  </a:path>
                </a:pathLst>
              </a:custGeom>
              <a:solidFill>
                <a:schemeClr val="accent2"/>
              </a:solidFill>
              <a:ln>
                <a:noFill/>
              </a:ln>
            </p:spPr>
            <p:txBody>
              <a:bodyPr anchorCtr="1" anchor="ctr" bIns="8125" lIns="120000" spcFirstLastPara="1" rIns="120000" wrap="square" tIns="81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88" name="Google Shape;588;p48"/>
              <p:cNvSpPr/>
              <p:nvPr/>
            </p:nvSpPr>
            <p:spPr>
              <a:xfrm>
                <a:off x="5817032" y="2443787"/>
                <a:ext cx="3907" cy="7814"/>
              </a:xfrm>
              <a:custGeom>
                <a:rect b="b" l="l" r="r" t="t"/>
                <a:pathLst>
                  <a:path extrusionOk="0" h="16" w="8">
                    <a:moveTo>
                      <a:pt x="8" y="16"/>
                    </a:moveTo>
                    <a:lnTo>
                      <a:pt x="0" y="16"/>
                    </a:lnTo>
                    <a:lnTo>
                      <a:pt x="0" y="0"/>
                    </a:lnTo>
                    <a:lnTo>
                      <a:pt x="8" y="0"/>
                    </a:lnTo>
                    <a:lnTo>
                      <a:pt x="8" y="16"/>
                    </a:ln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89" name="Google Shape;589;p48"/>
              <p:cNvSpPr/>
              <p:nvPr/>
            </p:nvSpPr>
            <p:spPr>
              <a:xfrm>
                <a:off x="5813125" y="2439880"/>
                <a:ext cx="3907" cy="11721"/>
              </a:xfrm>
              <a:custGeom>
                <a:rect b="b" l="l" r="r" t="t"/>
                <a:pathLst>
                  <a:path extrusionOk="0" h="24" w="8">
                    <a:moveTo>
                      <a:pt x="8" y="16"/>
                    </a:moveTo>
                    <a:lnTo>
                      <a:pt x="0" y="24"/>
                    </a:lnTo>
                    <a:lnTo>
                      <a:pt x="0" y="8"/>
                    </a:lnTo>
                    <a:lnTo>
                      <a:pt x="8" y="0"/>
                    </a:lnTo>
                    <a:lnTo>
                      <a:pt x="8" y="16"/>
                    </a:ln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90" name="Google Shape;590;p48"/>
              <p:cNvSpPr/>
              <p:nvPr/>
            </p:nvSpPr>
            <p:spPr>
              <a:xfrm>
                <a:off x="5805799" y="2443787"/>
                <a:ext cx="11233" cy="7814"/>
              </a:xfrm>
              <a:custGeom>
                <a:rect b="b" l="l" r="r" t="t"/>
                <a:pathLst>
                  <a:path extrusionOk="0" h="16" w="23">
                    <a:moveTo>
                      <a:pt x="23" y="0"/>
                    </a:moveTo>
                    <a:lnTo>
                      <a:pt x="15" y="0"/>
                    </a:lnTo>
                    <a:lnTo>
                      <a:pt x="0" y="8"/>
                    </a:lnTo>
                    <a:lnTo>
                      <a:pt x="23" y="16"/>
                    </a:lnTo>
                    <a:lnTo>
                      <a:pt x="23" y="0"/>
                    </a:ln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91" name="Google Shape;591;p48"/>
              <p:cNvSpPr/>
              <p:nvPr/>
            </p:nvSpPr>
            <p:spPr>
              <a:xfrm>
                <a:off x="5813125" y="2439880"/>
                <a:ext cx="7814" cy="3907"/>
              </a:xfrm>
              <a:custGeom>
                <a:rect b="b" l="l" r="r" t="t"/>
                <a:pathLst>
                  <a:path extrusionOk="0" h="8" w="16">
                    <a:moveTo>
                      <a:pt x="8" y="0"/>
                    </a:moveTo>
                    <a:lnTo>
                      <a:pt x="16" y="8"/>
                    </a:lnTo>
                    <a:lnTo>
                      <a:pt x="8" y="8"/>
                    </a:lnTo>
                    <a:lnTo>
                      <a:pt x="0" y="8"/>
                    </a:lnTo>
                    <a:lnTo>
                      <a:pt x="8" y="0"/>
                    </a:ln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92" name="Google Shape;592;p48"/>
              <p:cNvSpPr/>
              <p:nvPr/>
            </p:nvSpPr>
            <p:spPr>
              <a:xfrm>
                <a:off x="5705683" y="2409112"/>
                <a:ext cx="11721" cy="11721"/>
              </a:xfrm>
              <a:custGeom>
                <a:rect b="b" l="l" r="r" t="t"/>
                <a:pathLst>
                  <a:path extrusionOk="0" h="24" w="24">
                    <a:moveTo>
                      <a:pt x="24" y="0"/>
                    </a:moveTo>
                    <a:lnTo>
                      <a:pt x="0" y="24"/>
                    </a:lnTo>
                    <a:lnTo>
                      <a:pt x="0" y="24"/>
                    </a:lnTo>
                    <a:lnTo>
                      <a:pt x="0" y="24"/>
                    </a:lnTo>
                    <a:lnTo>
                      <a:pt x="0" y="16"/>
                    </a:lnTo>
                    <a:lnTo>
                      <a:pt x="16" y="0"/>
                    </a:lnTo>
                    <a:lnTo>
                      <a:pt x="24" y="0"/>
                    </a:ln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93" name="Google Shape;593;p48"/>
              <p:cNvSpPr/>
              <p:nvPr/>
            </p:nvSpPr>
            <p:spPr>
              <a:xfrm>
                <a:off x="5709590" y="2413019"/>
                <a:ext cx="11233" cy="7814"/>
              </a:xfrm>
              <a:custGeom>
                <a:rect b="b" l="l" r="r" t="t"/>
                <a:pathLst>
                  <a:path extrusionOk="0" h="16" w="23">
                    <a:moveTo>
                      <a:pt x="23" y="0"/>
                    </a:moveTo>
                    <a:lnTo>
                      <a:pt x="8" y="16"/>
                    </a:lnTo>
                    <a:lnTo>
                      <a:pt x="0" y="16"/>
                    </a:lnTo>
                    <a:lnTo>
                      <a:pt x="0" y="16"/>
                    </a:lnTo>
                    <a:lnTo>
                      <a:pt x="0" y="16"/>
                    </a:lnTo>
                    <a:lnTo>
                      <a:pt x="23" y="0"/>
                    </a:ln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94" name="Google Shape;594;p48"/>
              <p:cNvSpPr/>
              <p:nvPr/>
            </p:nvSpPr>
            <p:spPr>
              <a:xfrm>
                <a:off x="5717404" y="2413019"/>
                <a:ext cx="11233" cy="11721"/>
              </a:xfrm>
              <a:custGeom>
                <a:rect b="b" l="l" r="r" t="t"/>
                <a:pathLst>
                  <a:path extrusionOk="0" h="24" w="23">
                    <a:moveTo>
                      <a:pt x="23" y="8"/>
                    </a:moveTo>
                    <a:lnTo>
                      <a:pt x="0" y="24"/>
                    </a:lnTo>
                    <a:lnTo>
                      <a:pt x="0" y="24"/>
                    </a:lnTo>
                    <a:lnTo>
                      <a:pt x="0" y="24"/>
                    </a:lnTo>
                    <a:lnTo>
                      <a:pt x="0" y="24"/>
                    </a:lnTo>
                    <a:lnTo>
                      <a:pt x="16" y="0"/>
                    </a:lnTo>
                    <a:lnTo>
                      <a:pt x="23" y="0"/>
                    </a:lnTo>
                    <a:lnTo>
                      <a:pt x="23" y="0"/>
                    </a:lnTo>
                    <a:lnTo>
                      <a:pt x="23" y="8"/>
                    </a:ln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95" name="Google Shape;595;p48"/>
              <p:cNvSpPr/>
              <p:nvPr/>
            </p:nvSpPr>
            <p:spPr>
              <a:xfrm>
                <a:off x="5678823" y="2416926"/>
                <a:ext cx="46395" cy="84488"/>
              </a:xfrm>
              <a:custGeom>
                <a:rect b="b" l="l" r="r" t="t"/>
                <a:pathLst>
                  <a:path extrusionOk="0" h="173" w="95">
                    <a:moveTo>
                      <a:pt x="39" y="0"/>
                    </a:moveTo>
                    <a:lnTo>
                      <a:pt x="39" y="0"/>
                    </a:lnTo>
                    <a:cubicBezTo>
                      <a:pt x="32" y="23"/>
                      <a:pt x="32" y="23"/>
                      <a:pt x="32" y="23"/>
                    </a:cubicBezTo>
                    <a:cubicBezTo>
                      <a:pt x="32" y="23"/>
                      <a:pt x="32" y="32"/>
                      <a:pt x="32" y="39"/>
                    </a:cubicBezTo>
                    <a:cubicBezTo>
                      <a:pt x="39" y="47"/>
                      <a:pt x="39" y="47"/>
                      <a:pt x="39" y="47"/>
                    </a:cubicBezTo>
                    <a:cubicBezTo>
                      <a:pt x="39" y="55"/>
                      <a:pt x="8" y="126"/>
                      <a:pt x="0" y="141"/>
                    </a:cubicBezTo>
                    <a:cubicBezTo>
                      <a:pt x="0" y="150"/>
                      <a:pt x="8" y="150"/>
                      <a:pt x="16" y="157"/>
                    </a:cubicBezTo>
                    <a:cubicBezTo>
                      <a:pt x="32" y="173"/>
                      <a:pt x="32" y="173"/>
                      <a:pt x="32" y="173"/>
                    </a:cubicBezTo>
                    <a:cubicBezTo>
                      <a:pt x="39" y="173"/>
                      <a:pt x="39" y="173"/>
                      <a:pt x="47" y="165"/>
                    </a:cubicBezTo>
                    <a:cubicBezTo>
                      <a:pt x="95" y="47"/>
                      <a:pt x="95" y="47"/>
                      <a:pt x="95" y="47"/>
                    </a:cubicBezTo>
                    <a:cubicBezTo>
                      <a:pt x="95" y="39"/>
                      <a:pt x="95" y="39"/>
                      <a:pt x="95" y="32"/>
                    </a:cubicBezTo>
                    <a:lnTo>
                      <a:pt x="39" y="0"/>
                    </a:lnTo>
                    <a:close/>
                  </a:path>
                </a:pathLst>
              </a:custGeom>
              <a:solidFill>
                <a:schemeClr val="lt2"/>
              </a:solidFill>
              <a:ln>
                <a:noFill/>
              </a:ln>
            </p:spPr>
            <p:txBody>
              <a:bodyPr anchorCtr="1" anchor="ctr" bIns="23025" lIns="120000" spcFirstLastPara="1" rIns="120000" wrap="square" tIns="230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96" name="Google Shape;596;p48"/>
              <p:cNvSpPr/>
              <p:nvPr/>
            </p:nvSpPr>
            <p:spPr>
              <a:xfrm>
                <a:off x="5682730" y="2420833"/>
                <a:ext cx="38093" cy="76674"/>
              </a:xfrm>
              <a:custGeom>
                <a:rect b="b" l="l" r="r" t="t"/>
                <a:pathLst>
                  <a:path extrusionOk="0" h="157" w="78">
                    <a:moveTo>
                      <a:pt x="31" y="157"/>
                    </a:moveTo>
                    <a:lnTo>
                      <a:pt x="31" y="157"/>
                    </a:lnTo>
                    <a:lnTo>
                      <a:pt x="31" y="157"/>
                    </a:lnTo>
                    <a:cubicBezTo>
                      <a:pt x="8" y="149"/>
                      <a:pt x="8" y="149"/>
                      <a:pt x="8" y="149"/>
                    </a:cubicBezTo>
                    <a:cubicBezTo>
                      <a:pt x="8" y="142"/>
                      <a:pt x="8" y="142"/>
                      <a:pt x="8" y="142"/>
                    </a:cubicBezTo>
                    <a:cubicBezTo>
                      <a:pt x="0" y="142"/>
                      <a:pt x="0" y="142"/>
                      <a:pt x="0" y="142"/>
                    </a:cubicBezTo>
                    <a:lnTo>
                      <a:pt x="0" y="133"/>
                    </a:lnTo>
                    <a:cubicBezTo>
                      <a:pt x="8" y="126"/>
                      <a:pt x="39" y="47"/>
                      <a:pt x="31" y="39"/>
                    </a:cubicBezTo>
                    <a:cubicBezTo>
                      <a:pt x="31" y="31"/>
                      <a:pt x="31" y="31"/>
                      <a:pt x="31" y="31"/>
                    </a:cubicBezTo>
                    <a:cubicBezTo>
                      <a:pt x="24" y="24"/>
                      <a:pt x="24" y="15"/>
                      <a:pt x="24" y="15"/>
                    </a:cubicBezTo>
                    <a:cubicBezTo>
                      <a:pt x="31" y="0"/>
                      <a:pt x="31" y="0"/>
                      <a:pt x="31" y="0"/>
                    </a:cubicBezTo>
                    <a:cubicBezTo>
                      <a:pt x="78" y="31"/>
                      <a:pt x="78" y="31"/>
                      <a:pt x="78" y="31"/>
                    </a:cubicBezTo>
                    <a:lnTo>
                      <a:pt x="78" y="31"/>
                    </a:lnTo>
                    <a:cubicBezTo>
                      <a:pt x="31" y="157"/>
                      <a:pt x="31" y="157"/>
                      <a:pt x="31" y="157"/>
                    </a:cubicBezTo>
                    <a:close/>
                  </a:path>
                </a:pathLst>
              </a:custGeom>
              <a:solidFill>
                <a:schemeClr val="dk2"/>
              </a:solidFill>
              <a:ln>
                <a:noFill/>
              </a:ln>
            </p:spPr>
            <p:txBody>
              <a:bodyPr anchorCtr="1" anchor="ctr" bIns="15325" lIns="120000" spcFirstLastPara="1" rIns="120000" wrap="square" tIns="153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97" name="Google Shape;597;p48"/>
              <p:cNvSpPr/>
              <p:nvPr/>
            </p:nvSpPr>
            <p:spPr>
              <a:xfrm>
                <a:off x="5720823" y="2455508"/>
                <a:ext cx="39070" cy="17093"/>
              </a:xfrm>
              <a:custGeom>
                <a:rect b="b" l="l" r="r" t="t"/>
                <a:pathLst>
                  <a:path extrusionOk="0" h="35" w="80">
                    <a:moveTo>
                      <a:pt x="0" y="0"/>
                    </a:moveTo>
                    <a:lnTo>
                      <a:pt x="0" y="0"/>
                    </a:lnTo>
                    <a:cubicBezTo>
                      <a:pt x="0" y="0"/>
                      <a:pt x="32" y="23"/>
                      <a:pt x="40" y="31"/>
                    </a:cubicBezTo>
                    <a:cubicBezTo>
                      <a:pt x="48" y="39"/>
                      <a:pt x="64" y="31"/>
                      <a:pt x="80" y="23"/>
                    </a:cubicBezTo>
                    <a:cubicBezTo>
                      <a:pt x="71" y="15"/>
                      <a:pt x="71" y="15"/>
                      <a:pt x="71" y="15"/>
                    </a:cubicBezTo>
                    <a:cubicBezTo>
                      <a:pt x="64" y="23"/>
                      <a:pt x="71" y="23"/>
                      <a:pt x="55" y="23"/>
                    </a:cubicBezTo>
                    <a:cubicBezTo>
                      <a:pt x="48" y="15"/>
                      <a:pt x="16" y="0"/>
                      <a:pt x="16" y="0"/>
                    </a:cubicBezTo>
                    <a:lnTo>
                      <a:pt x="0" y="0"/>
                    </a:ln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98" name="Google Shape;598;p48"/>
              <p:cNvSpPr/>
              <p:nvPr/>
            </p:nvSpPr>
            <p:spPr>
              <a:xfrm>
                <a:off x="5720823" y="2451601"/>
                <a:ext cx="39070" cy="21488"/>
              </a:xfrm>
              <a:custGeom>
                <a:rect b="b" l="l" r="r" t="t"/>
                <a:pathLst>
                  <a:path extrusionOk="0" h="44" w="80">
                    <a:moveTo>
                      <a:pt x="0" y="15"/>
                    </a:moveTo>
                    <a:lnTo>
                      <a:pt x="0" y="15"/>
                    </a:lnTo>
                    <a:cubicBezTo>
                      <a:pt x="0" y="15"/>
                      <a:pt x="24" y="31"/>
                      <a:pt x="32" y="39"/>
                    </a:cubicBezTo>
                    <a:cubicBezTo>
                      <a:pt x="48" y="47"/>
                      <a:pt x="55" y="47"/>
                      <a:pt x="64" y="31"/>
                    </a:cubicBezTo>
                    <a:cubicBezTo>
                      <a:pt x="71" y="23"/>
                      <a:pt x="80" y="8"/>
                      <a:pt x="80" y="8"/>
                    </a:cubicBezTo>
                    <a:cubicBezTo>
                      <a:pt x="64" y="0"/>
                      <a:pt x="64" y="0"/>
                      <a:pt x="64" y="0"/>
                    </a:cubicBezTo>
                    <a:cubicBezTo>
                      <a:pt x="64" y="0"/>
                      <a:pt x="71" y="8"/>
                      <a:pt x="64" y="15"/>
                    </a:cubicBezTo>
                    <a:cubicBezTo>
                      <a:pt x="64" y="23"/>
                      <a:pt x="55" y="39"/>
                      <a:pt x="48" y="31"/>
                    </a:cubicBezTo>
                    <a:cubicBezTo>
                      <a:pt x="32" y="31"/>
                      <a:pt x="0" y="8"/>
                      <a:pt x="0" y="8"/>
                    </a:cubicBezTo>
                    <a:lnTo>
                      <a:pt x="0" y="15"/>
                    </a:ln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99" name="Google Shape;599;p48"/>
              <p:cNvSpPr/>
              <p:nvPr/>
            </p:nvSpPr>
            <p:spPr>
              <a:xfrm>
                <a:off x="5732543" y="2450624"/>
                <a:ext cx="7814" cy="12209"/>
              </a:xfrm>
              <a:custGeom>
                <a:rect b="b" l="l" r="r" t="t"/>
                <a:pathLst>
                  <a:path extrusionOk="0" h="25" w="16">
                    <a:moveTo>
                      <a:pt x="0" y="2"/>
                    </a:moveTo>
                    <a:lnTo>
                      <a:pt x="0" y="2"/>
                    </a:lnTo>
                    <a:cubicBezTo>
                      <a:pt x="0" y="2"/>
                      <a:pt x="0" y="-6"/>
                      <a:pt x="0" y="10"/>
                    </a:cubicBezTo>
                    <a:cubicBezTo>
                      <a:pt x="0" y="17"/>
                      <a:pt x="8" y="25"/>
                      <a:pt x="8" y="25"/>
                    </a:cubicBezTo>
                    <a:cubicBezTo>
                      <a:pt x="16" y="17"/>
                      <a:pt x="16" y="17"/>
                      <a:pt x="16" y="17"/>
                    </a:cubicBezTo>
                    <a:lnTo>
                      <a:pt x="16" y="10"/>
                    </a:lnTo>
                    <a:cubicBezTo>
                      <a:pt x="8" y="2"/>
                      <a:pt x="0" y="2"/>
                      <a:pt x="0" y="2"/>
                    </a:cubicBezTo>
                    <a:close/>
                  </a:path>
                </a:pathLst>
              </a:custGeom>
              <a:solidFill>
                <a:srgbClr val="684F4F"/>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00" name="Google Shape;600;p48"/>
              <p:cNvSpPr/>
              <p:nvPr/>
            </p:nvSpPr>
            <p:spPr>
              <a:xfrm>
                <a:off x="5728636" y="2447694"/>
                <a:ext cx="7814" cy="15140"/>
              </a:xfrm>
              <a:custGeom>
                <a:rect b="b" l="l" r="r" t="t"/>
                <a:pathLst>
                  <a:path extrusionOk="0" h="31" w="16">
                    <a:moveTo>
                      <a:pt x="0" y="0"/>
                    </a:moveTo>
                    <a:lnTo>
                      <a:pt x="0" y="0"/>
                    </a:lnTo>
                    <a:cubicBezTo>
                      <a:pt x="0" y="0"/>
                      <a:pt x="0" y="8"/>
                      <a:pt x="0" y="16"/>
                    </a:cubicBezTo>
                    <a:cubicBezTo>
                      <a:pt x="8" y="23"/>
                      <a:pt x="16" y="31"/>
                      <a:pt x="16" y="31"/>
                    </a:cubicBezTo>
                    <a:lnTo>
                      <a:pt x="16" y="31"/>
                    </a:lnTo>
                    <a:cubicBezTo>
                      <a:pt x="16" y="31"/>
                      <a:pt x="8" y="23"/>
                      <a:pt x="8" y="8"/>
                    </a:cubicBezTo>
                    <a:cubicBezTo>
                      <a:pt x="8" y="0"/>
                      <a:pt x="8" y="0"/>
                      <a:pt x="8" y="0"/>
                    </a:cubicBezTo>
                    <a:lnTo>
                      <a:pt x="0" y="0"/>
                    </a:ln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01" name="Google Shape;601;p48"/>
              <p:cNvSpPr/>
              <p:nvPr/>
            </p:nvSpPr>
            <p:spPr>
              <a:xfrm>
                <a:off x="5613381" y="2435973"/>
                <a:ext cx="125511" cy="78628"/>
              </a:xfrm>
              <a:custGeom>
                <a:rect b="b" l="l" r="r" t="t"/>
                <a:pathLst>
                  <a:path extrusionOk="0" h="161" w="257">
                    <a:moveTo>
                      <a:pt x="236" y="63"/>
                    </a:moveTo>
                    <a:lnTo>
                      <a:pt x="236" y="63"/>
                    </a:lnTo>
                    <a:cubicBezTo>
                      <a:pt x="197" y="63"/>
                      <a:pt x="158" y="47"/>
                      <a:pt x="166" y="40"/>
                    </a:cubicBezTo>
                    <a:cubicBezTo>
                      <a:pt x="173" y="8"/>
                      <a:pt x="166" y="0"/>
                      <a:pt x="166" y="0"/>
                    </a:cubicBezTo>
                    <a:cubicBezTo>
                      <a:pt x="158" y="0"/>
                      <a:pt x="158" y="8"/>
                      <a:pt x="142" y="16"/>
                    </a:cubicBezTo>
                    <a:cubicBezTo>
                      <a:pt x="134" y="24"/>
                      <a:pt x="102" y="32"/>
                      <a:pt x="87" y="40"/>
                    </a:cubicBezTo>
                    <a:cubicBezTo>
                      <a:pt x="71" y="55"/>
                      <a:pt x="24" y="55"/>
                      <a:pt x="0" y="71"/>
                    </a:cubicBezTo>
                    <a:cubicBezTo>
                      <a:pt x="8" y="150"/>
                      <a:pt x="8" y="150"/>
                      <a:pt x="8" y="150"/>
                    </a:cubicBezTo>
                    <a:cubicBezTo>
                      <a:pt x="24" y="150"/>
                      <a:pt x="79" y="126"/>
                      <a:pt x="87" y="126"/>
                    </a:cubicBezTo>
                    <a:cubicBezTo>
                      <a:pt x="102" y="134"/>
                      <a:pt x="111" y="134"/>
                      <a:pt x="134" y="150"/>
                    </a:cubicBezTo>
                    <a:cubicBezTo>
                      <a:pt x="173" y="166"/>
                      <a:pt x="181" y="166"/>
                      <a:pt x="229" y="142"/>
                    </a:cubicBezTo>
                    <a:cubicBezTo>
                      <a:pt x="244" y="134"/>
                      <a:pt x="244" y="126"/>
                      <a:pt x="244" y="111"/>
                    </a:cubicBezTo>
                    <a:cubicBezTo>
                      <a:pt x="260" y="111"/>
                      <a:pt x="260" y="95"/>
                      <a:pt x="252" y="87"/>
                    </a:cubicBezTo>
                    <a:cubicBezTo>
                      <a:pt x="260" y="79"/>
                      <a:pt x="260" y="63"/>
                      <a:pt x="236" y="63"/>
                    </a:cubicBezTo>
                    <a:close/>
                  </a:path>
                </a:pathLst>
              </a:custGeom>
              <a:solidFill>
                <a:srgbClr val="FFC8B5"/>
              </a:solidFill>
              <a:ln>
                <a:noFill/>
              </a:ln>
            </p:spPr>
            <p:txBody>
              <a:bodyPr anchorCtr="1" anchor="ctr" bIns="17275" lIns="120000" spcFirstLastPara="1" rIns="120000" wrap="square" tIns="172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02" name="Google Shape;602;p48"/>
              <p:cNvSpPr/>
              <p:nvPr/>
            </p:nvSpPr>
            <p:spPr>
              <a:xfrm>
                <a:off x="5725218" y="2451601"/>
                <a:ext cx="15139" cy="9279"/>
              </a:xfrm>
              <a:custGeom>
                <a:rect b="b" l="l" r="r" t="t"/>
                <a:pathLst>
                  <a:path extrusionOk="0" h="19" w="31">
                    <a:moveTo>
                      <a:pt x="15" y="0"/>
                    </a:moveTo>
                    <a:lnTo>
                      <a:pt x="15" y="0"/>
                    </a:lnTo>
                    <a:cubicBezTo>
                      <a:pt x="7" y="0"/>
                      <a:pt x="0" y="8"/>
                      <a:pt x="0" y="8"/>
                    </a:cubicBezTo>
                    <a:cubicBezTo>
                      <a:pt x="7" y="23"/>
                      <a:pt x="31" y="23"/>
                      <a:pt x="31" y="8"/>
                    </a:cubicBezTo>
                    <a:cubicBezTo>
                      <a:pt x="31" y="8"/>
                      <a:pt x="23" y="0"/>
                      <a:pt x="15" y="0"/>
                    </a:cubicBezTo>
                    <a:close/>
                  </a:path>
                </a:pathLst>
              </a:custGeom>
              <a:solidFill>
                <a:srgbClr val="FFC8B5"/>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03" name="Google Shape;603;p48"/>
              <p:cNvSpPr/>
              <p:nvPr/>
            </p:nvSpPr>
            <p:spPr>
              <a:xfrm>
                <a:off x="5210475" y="2808601"/>
                <a:ext cx="245650" cy="208047"/>
              </a:xfrm>
              <a:custGeom>
                <a:rect b="b" l="l" r="r" t="t"/>
                <a:pathLst>
                  <a:path extrusionOk="0" h="426" w="503">
                    <a:moveTo>
                      <a:pt x="439" y="221"/>
                    </a:moveTo>
                    <a:lnTo>
                      <a:pt x="439" y="221"/>
                    </a:lnTo>
                    <a:cubicBezTo>
                      <a:pt x="439" y="221"/>
                      <a:pt x="330" y="142"/>
                      <a:pt x="259" y="111"/>
                    </a:cubicBezTo>
                    <a:cubicBezTo>
                      <a:pt x="180" y="71"/>
                      <a:pt x="77" y="0"/>
                      <a:pt x="77" y="0"/>
                    </a:cubicBezTo>
                    <a:cubicBezTo>
                      <a:pt x="77" y="0"/>
                      <a:pt x="-40" y="87"/>
                      <a:pt x="15" y="166"/>
                    </a:cubicBezTo>
                    <a:cubicBezTo>
                      <a:pt x="54" y="205"/>
                      <a:pt x="86" y="237"/>
                      <a:pt x="204" y="323"/>
                    </a:cubicBezTo>
                    <a:cubicBezTo>
                      <a:pt x="259" y="371"/>
                      <a:pt x="306" y="410"/>
                      <a:pt x="408" y="426"/>
                    </a:cubicBezTo>
                    <a:cubicBezTo>
                      <a:pt x="479" y="426"/>
                      <a:pt x="503" y="347"/>
                      <a:pt x="503" y="347"/>
                    </a:cubicBezTo>
                    <a:lnTo>
                      <a:pt x="439" y="221"/>
                    </a:lnTo>
                    <a:close/>
                  </a:path>
                </a:pathLst>
              </a:custGeom>
              <a:solidFill>
                <a:schemeClr val="accen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04" name="Google Shape;604;p48"/>
              <p:cNvSpPr/>
              <p:nvPr/>
            </p:nvSpPr>
            <p:spPr>
              <a:xfrm>
                <a:off x="5417544" y="2308996"/>
                <a:ext cx="72767" cy="92302"/>
              </a:xfrm>
              <a:custGeom>
                <a:rect b="b" l="l" r="r" t="t"/>
                <a:pathLst>
                  <a:path extrusionOk="0" h="189" w="149">
                    <a:moveTo>
                      <a:pt x="0" y="40"/>
                    </a:moveTo>
                    <a:lnTo>
                      <a:pt x="0" y="40"/>
                    </a:lnTo>
                    <a:cubicBezTo>
                      <a:pt x="0" y="40"/>
                      <a:pt x="47" y="71"/>
                      <a:pt x="126" y="0"/>
                    </a:cubicBezTo>
                    <a:cubicBezTo>
                      <a:pt x="134" y="64"/>
                      <a:pt x="149" y="189"/>
                      <a:pt x="149" y="189"/>
                    </a:cubicBezTo>
                    <a:lnTo>
                      <a:pt x="0" y="40"/>
                    </a:lnTo>
                    <a:close/>
                  </a:path>
                </a:pathLst>
              </a:custGeom>
              <a:solidFill>
                <a:schemeClr val="accent2"/>
              </a:solidFill>
              <a:ln>
                <a:noFill/>
              </a:ln>
            </p:spPr>
            <p:txBody>
              <a:bodyPr anchorCtr="1" anchor="ctr" bIns="30700" lIns="120000" spcFirstLastPara="1" rIns="120000" wrap="square" tIns="30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05" name="Google Shape;605;p48"/>
              <p:cNvSpPr/>
              <p:nvPr/>
            </p:nvSpPr>
            <p:spPr>
              <a:xfrm>
                <a:off x="5356009" y="2266996"/>
                <a:ext cx="149930" cy="134302"/>
              </a:xfrm>
              <a:custGeom>
                <a:rect b="b" l="l" r="r" t="t"/>
                <a:pathLst>
                  <a:path extrusionOk="0" h="275" w="307">
                    <a:moveTo>
                      <a:pt x="47" y="0"/>
                    </a:moveTo>
                    <a:lnTo>
                      <a:pt x="47" y="0"/>
                    </a:lnTo>
                    <a:cubicBezTo>
                      <a:pt x="47" y="0"/>
                      <a:pt x="102" y="70"/>
                      <a:pt x="134" y="95"/>
                    </a:cubicBezTo>
                    <a:cubicBezTo>
                      <a:pt x="173" y="134"/>
                      <a:pt x="228" y="189"/>
                      <a:pt x="260" y="244"/>
                    </a:cubicBezTo>
                    <a:cubicBezTo>
                      <a:pt x="260" y="236"/>
                      <a:pt x="220" y="24"/>
                      <a:pt x="220" y="24"/>
                    </a:cubicBezTo>
                    <a:cubicBezTo>
                      <a:pt x="244" y="0"/>
                      <a:pt x="244" y="0"/>
                      <a:pt x="244" y="0"/>
                    </a:cubicBezTo>
                    <a:cubicBezTo>
                      <a:pt x="244" y="0"/>
                      <a:pt x="291" y="31"/>
                      <a:pt x="307" y="79"/>
                    </a:cubicBezTo>
                    <a:cubicBezTo>
                      <a:pt x="299" y="95"/>
                      <a:pt x="283" y="95"/>
                      <a:pt x="267" y="110"/>
                    </a:cubicBezTo>
                    <a:cubicBezTo>
                      <a:pt x="275" y="110"/>
                      <a:pt x="299" y="118"/>
                      <a:pt x="307" y="118"/>
                    </a:cubicBezTo>
                    <a:cubicBezTo>
                      <a:pt x="307" y="213"/>
                      <a:pt x="275" y="275"/>
                      <a:pt x="275" y="275"/>
                    </a:cubicBezTo>
                    <a:cubicBezTo>
                      <a:pt x="118" y="204"/>
                      <a:pt x="118" y="204"/>
                      <a:pt x="118" y="204"/>
                    </a:cubicBezTo>
                    <a:cubicBezTo>
                      <a:pt x="118" y="204"/>
                      <a:pt x="126" y="173"/>
                      <a:pt x="134" y="157"/>
                    </a:cubicBezTo>
                    <a:cubicBezTo>
                      <a:pt x="102" y="165"/>
                      <a:pt x="63" y="181"/>
                      <a:pt x="39" y="197"/>
                    </a:cubicBezTo>
                    <a:cubicBezTo>
                      <a:pt x="16" y="142"/>
                      <a:pt x="0" y="110"/>
                      <a:pt x="0" y="55"/>
                    </a:cubicBezTo>
                    <a:cubicBezTo>
                      <a:pt x="0" y="31"/>
                      <a:pt x="47" y="0"/>
                      <a:pt x="47" y="0"/>
                    </a:cubicBezTo>
                    <a:close/>
                  </a:path>
                </a:pathLst>
              </a:custGeom>
              <a:solidFill>
                <a:schemeClr val="accent4"/>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06" name="Google Shape;606;p48"/>
              <p:cNvSpPr/>
              <p:nvPr/>
            </p:nvSpPr>
            <p:spPr>
              <a:xfrm>
                <a:off x="5369684" y="2401298"/>
                <a:ext cx="74232" cy="87419"/>
              </a:xfrm>
              <a:custGeom>
                <a:rect b="b" l="l" r="r" t="t"/>
                <a:pathLst>
                  <a:path extrusionOk="0" h="179" w="152">
                    <a:moveTo>
                      <a:pt x="19" y="24"/>
                    </a:moveTo>
                    <a:lnTo>
                      <a:pt x="19" y="24"/>
                    </a:lnTo>
                    <a:cubicBezTo>
                      <a:pt x="106" y="0"/>
                      <a:pt x="106" y="0"/>
                      <a:pt x="106" y="0"/>
                    </a:cubicBezTo>
                    <a:cubicBezTo>
                      <a:pt x="122" y="0"/>
                      <a:pt x="129" y="9"/>
                      <a:pt x="137" y="16"/>
                    </a:cubicBezTo>
                    <a:cubicBezTo>
                      <a:pt x="145" y="55"/>
                      <a:pt x="161" y="126"/>
                      <a:pt x="145" y="150"/>
                    </a:cubicBezTo>
                    <a:cubicBezTo>
                      <a:pt x="122" y="182"/>
                      <a:pt x="43" y="197"/>
                      <a:pt x="27" y="142"/>
                    </a:cubicBezTo>
                    <a:cubicBezTo>
                      <a:pt x="11" y="111"/>
                      <a:pt x="4" y="71"/>
                      <a:pt x="4" y="48"/>
                    </a:cubicBezTo>
                    <a:cubicBezTo>
                      <a:pt x="-5" y="32"/>
                      <a:pt x="4" y="24"/>
                      <a:pt x="19" y="24"/>
                    </a:cubicBezTo>
                    <a:close/>
                  </a:path>
                </a:pathLst>
              </a:custGeom>
              <a:solidFill>
                <a:schemeClr val="accent4"/>
              </a:solidFill>
              <a:ln>
                <a:noFill/>
              </a:ln>
            </p:spPr>
            <p:txBody>
              <a:bodyPr anchorCtr="1" anchor="ctr" bIns="25900" lIns="120000" spcFirstLastPara="1" rIns="120000" wrap="square" tIns="25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07" name="Google Shape;607;p48"/>
              <p:cNvSpPr/>
              <p:nvPr/>
            </p:nvSpPr>
            <p:spPr>
              <a:xfrm>
                <a:off x="5375056" y="2413019"/>
                <a:ext cx="65442" cy="41023"/>
              </a:xfrm>
              <a:custGeom>
                <a:rect b="b" l="l" r="r" t="t"/>
                <a:pathLst>
                  <a:path extrusionOk="0" h="84" w="134">
                    <a:moveTo>
                      <a:pt x="0" y="31"/>
                    </a:moveTo>
                    <a:lnTo>
                      <a:pt x="0" y="31"/>
                    </a:lnTo>
                    <a:cubicBezTo>
                      <a:pt x="0" y="31"/>
                      <a:pt x="24" y="63"/>
                      <a:pt x="47" y="63"/>
                    </a:cubicBezTo>
                    <a:cubicBezTo>
                      <a:pt x="79" y="71"/>
                      <a:pt x="111" y="55"/>
                      <a:pt x="118" y="40"/>
                    </a:cubicBezTo>
                    <a:cubicBezTo>
                      <a:pt x="126" y="24"/>
                      <a:pt x="126" y="0"/>
                      <a:pt x="126" y="0"/>
                    </a:cubicBezTo>
                    <a:cubicBezTo>
                      <a:pt x="126" y="0"/>
                      <a:pt x="134" y="40"/>
                      <a:pt x="134" y="55"/>
                    </a:cubicBezTo>
                    <a:cubicBezTo>
                      <a:pt x="118" y="71"/>
                      <a:pt x="71" y="94"/>
                      <a:pt x="32" y="79"/>
                    </a:cubicBezTo>
                    <a:cubicBezTo>
                      <a:pt x="8" y="63"/>
                      <a:pt x="0" y="31"/>
                      <a:pt x="0" y="31"/>
                    </a:cubicBezTo>
                    <a:close/>
                  </a:path>
                </a:pathLst>
              </a:custGeom>
              <a:solidFill>
                <a:srgbClr val="2D3344">
                  <a:alpha val="14900"/>
                </a:srgbClr>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08" name="Google Shape;608;p48"/>
              <p:cNvSpPr/>
              <p:nvPr/>
            </p:nvSpPr>
            <p:spPr>
              <a:xfrm>
                <a:off x="5512776" y="2366624"/>
                <a:ext cx="36139" cy="74233"/>
              </a:xfrm>
              <a:custGeom>
                <a:rect b="b" l="l" r="r" t="t"/>
                <a:pathLst>
                  <a:path extrusionOk="0" h="152" w="74">
                    <a:moveTo>
                      <a:pt x="57" y="0"/>
                    </a:moveTo>
                    <a:lnTo>
                      <a:pt x="57" y="0"/>
                    </a:lnTo>
                    <a:cubicBezTo>
                      <a:pt x="48" y="0"/>
                      <a:pt x="17" y="16"/>
                      <a:pt x="9" y="24"/>
                    </a:cubicBezTo>
                    <a:cubicBezTo>
                      <a:pt x="-6" y="24"/>
                      <a:pt x="2" y="48"/>
                      <a:pt x="9" y="80"/>
                    </a:cubicBezTo>
                    <a:cubicBezTo>
                      <a:pt x="9" y="103"/>
                      <a:pt x="25" y="135"/>
                      <a:pt x="33" y="150"/>
                    </a:cubicBezTo>
                    <a:cubicBezTo>
                      <a:pt x="48" y="158"/>
                      <a:pt x="64" y="135"/>
                      <a:pt x="73" y="95"/>
                    </a:cubicBezTo>
                    <a:cubicBezTo>
                      <a:pt x="80" y="55"/>
                      <a:pt x="57" y="0"/>
                      <a:pt x="57" y="0"/>
                    </a:cubicBezTo>
                    <a:close/>
                  </a:path>
                </a:pathLst>
              </a:custGeom>
              <a:solidFill>
                <a:schemeClr val="accent4"/>
              </a:solidFill>
              <a:ln>
                <a:noFill/>
              </a:ln>
            </p:spPr>
            <p:txBody>
              <a:bodyPr anchorCtr="1" anchor="ctr" bIns="12925" lIns="120000" spcFirstLastPara="1" rIns="120000" wrap="square" tIns="129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09" name="Google Shape;609;p48"/>
              <p:cNvSpPr/>
              <p:nvPr/>
            </p:nvSpPr>
            <p:spPr>
              <a:xfrm>
                <a:off x="5513753" y="2386159"/>
                <a:ext cx="34674" cy="12698"/>
              </a:xfrm>
              <a:custGeom>
                <a:rect b="b" l="l" r="r" t="t"/>
                <a:pathLst>
                  <a:path extrusionOk="0" h="26" w="71">
                    <a:moveTo>
                      <a:pt x="0" y="8"/>
                    </a:moveTo>
                    <a:lnTo>
                      <a:pt x="0" y="8"/>
                    </a:lnTo>
                    <a:cubicBezTo>
                      <a:pt x="0" y="8"/>
                      <a:pt x="7" y="15"/>
                      <a:pt x="23" y="24"/>
                    </a:cubicBezTo>
                    <a:cubicBezTo>
                      <a:pt x="39" y="31"/>
                      <a:pt x="71" y="15"/>
                      <a:pt x="71" y="15"/>
                    </a:cubicBezTo>
                    <a:cubicBezTo>
                      <a:pt x="62" y="0"/>
                      <a:pt x="62" y="0"/>
                      <a:pt x="62" y="0"/>
                    </a:cubicBezTo>
                    <a:cubicBezTo>
                      <a:pt x="62" y="0"/>
                      <a:pt x="55" y="8"/>
                      <a:pt x="31" y="15"/>
                    </a:cubicBezTo>
                    <a:cubicBezTo>
                      <a:pt x="15" y="15"/>
                      <a:pt x="0" y="8"/>
                      <a:pt x="0" y="8"/>
                    </a:cubicBezTo>
                    <a:close/>
                  </a:path>
                </a:pathLst>
              </a:custGeom>
              <a:solidFill>
                <a:schemeClr val="accent4"/>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10" name="Google Shape;610;p48"/>
              <p:cNvSpPr/>
              <p:nvPr/>
            </p:nvSpPr>
            <p:spPr>
              <a:xfrm>
                <a:off x="5513753" y="2374438"/>
                <a:ext cx="54209" cy="172884"/>
              </a:xfrm>
              <a:custGeom>
                <a:rect b="b" l="l" r="r" t="t"/>
                <a:pathLst>
                  <a:path extrusionOk="0" h="354" w="111">
                    <a:moveTo>
                      <a:pt x="7" y="0"/>
                    </a:moveTo>
                    <a:lnTo>
                      <a:pt x="7" y="0"/>
                    </a:lnTo>
                    <a:cubicBezTo>
                      <a:pt x="0" y="8"/>
                      <a:pt x="0" y="8"/>
                      <a:pt x="0" y="8"/>
                    </a:cubicBezTo>
                    <a:cubicBezTo>
                      <a:pt x="0" y="8"/>
                      <a:pt x="87" y="158"/>
                      <a:pt x="94" y="228"/>
                    </a:cubicBezTo>
                    <a:cubicBezTo>
                      <a:pt x="102" y="283"/>
                      <a:pt x="78" y="323"/>
                      <a:pt x="55" y="339"/>
                    </a:cubicBezTo>
                    <a:cubicBezTo>
                      <a:pt x="62" y="347"/>
                      <a:pt x="55" y="354"/>
                      <a:pt x="55" y="354"/>
                    </a:cubicBezTo>
                    <a:cubicBezTo>
                      <a:pt x="78" y="339"/>
                      <a:pt x="117" y="292"/>
                      <a:pt x="110" y="228"/>
                    </a:cubicBezTo>
                    <a:cubicBezTo>
                      <a:pt x="102" y="150"/>
                      <a:pt x="15" y="8"/>
                      <a:pt x="7" y="0"/>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11" name="Google Shape;611;p48"/>
              <p:cNvSpPr/>
              <p:nvPr/>
            </p:nvSpPr>
            <p:spPr>
              <a:xfrm>
                <a:off x="5489823" y="2346112"/>
                <a:ext cx="55186" cy="59581"/>
              </a:xfrm>
              <a:custGeom>
                <a:rect b="b" l="l" r="r" t="t"/>
                <a:pathLst>
                  <a:path extrusionOk="0" h="122" w="113">
                    <a:moveTo>
                      <a:pt x="33" y="11"/>
                    </a:moveTo>
                    <a:lnTo>
                      <a:pt x="33" y="11"/>
                    </a:lnTo>
                    <a:cubicBezTo>
                      <a:pt x="-7" y="42"/>
                      <a:pt x="-7" y="51"/>
                      <a:pt x="17" y="82"/>
                    </a:cubicBezTo>
                    <a:cubicBezTo>
                      <a:pt x="25" y="97"/>
                      <a:pt x="49" y="122"/>
                      <a:pt x="64" y="122"/>
                    </a:cubicBezTo>
                    <a:cubicBezTo>
                      <a:pt x="72" y="122"/>
                      <a:pt x="95" y="106"/>
                      <a:pt x="104" y="97"/>
                    </a:cubicBezTo>
                    <a:cubicBezTo>
                      <a:pt x="127" y="66"/>
                      <a:pt x="104" y="58"/>
                      <a:pt x="80" y="27"/>
                    </a:cubicBezTo>
                    <a:cubicBezTo>
                      <a:pt x="64" y="3"/>
                      <a:pt x="64" y="-12"/>
                      <a:pt x="33" y="11"/>
                    </a:cubicBez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12" name="Google Shape;612;p48"/>
              <p:cNvSpPr/>
              <p:nvPr/>
            </p:nvSpPr>
            <p:spPr>
              <a:xfrm>
                <a:off x="5497637" y="2344647"/>
                <a:ext cx="49814" cy="56651"/>
              </a:xfrm>
              <a:custGeom>
                <a:rect b="b" l="l" r="r" t="t"/>
                <a:pathLst>
                  <a:path extrusionOk="0" h="116" w="102">
                    <a:moveTo>
                      <a:pt x="17" y="14"/>
                    </a:moveTo>
                    <a:lnTo>
                      <a:pt x="17" y="14"/>
                    </a:lnTo>
                    <a:cubicBezTo>
                      <a:pt x="1" y="30"/>
                      <a:pt x="-7" y="45"/>
                      <a:pt x="9" y="77"/>
                    </a:cubicBezTo>
                    <a:cubicBezTo>
                      <a:pt x="33" y="109"/>
                      <a:pt x="48" y="132"/>
                      <a:pt x="88" y="100"/>
                    </a:cubicBezTo>
                    <a:cubicBezTo>
                      <a:pt x="111" y="77"/>
                      <a:pt x="104" y="54"/>
                      <a:pt x="79" y="22"/>
                    </a:cubicBezTo>
                    <a:cubicBezTo>
                      <a:pt x="56" y="-2"/>
                      <a:pt x="48" y="-9"/>
                      <a:pt x="17" y="14"/>
                    </a:cubicBezTo>
                    <a:close/>
                  </a:path>
                </a:pathLst>
              </a:custGeom>
              <a:solidFill>
                <a:schemeClr val="accen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13" name="Google Shape;613;p48"/>
              <p:cNvSpPr/>
              <p:nvPr/>
            </p:nvSpPr>
            <p:spPr>
              <a:xfrm>
                <a:off x="5367242" y="2378345"/>
                <a:ext cx="57628" cy="27349"/>
              </a:xfrm>
              <a:custGeom>
                <a:rect b="b" l="l" r="r" t="t"/>
                <a:pathLst>
                  <a:path extrusionOk="0" h="56" w="118">
                    <a:moveTo>
                      <a:pt x="118" y="24"/>
                    </a:moveTo>
                    <a:lnTo>
                      <a:pt x="0" y="56"/>
                    </a:lnTo>
                    <a:lnTo>
                      <a:pt x="0" y="31"/>
                    </a:lnTo>
                    <a:lnTo>
                      <a:pt x="118" y="0"/>
                    </a:lnTo>
                    <a:lnTo>
                      <a:pt x="118" y="24"/>
                    </a:lnTo>
                    <a:close/>
                  </a:path>
                </a:pathLst>
              </a:custGeom>
              <a:solidFill>
                <a:schemeClr val="accent6"/>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14" name="Google Shape;614;p48"/>
              <p:cNvSpPr/>
              <p:nvPr/>
            </p:nvSpPr>
            <p:spPr>
              <a:xfrm>
                <a:off x="5302288" y="2293856"/>
                <a:ext cx="58116" cy="46395"/>
              </a:xfrm>
              <a:custGeom>
                <a:rect b="b" l="l" r="r" t="t"/>
                <a:pathLst>
                  <a:path extrusionOk="0" h="95" w="119">
                    <a:moveTo>
                      <a:pt x="55" y="95"/>
                    </a:moveTo>
                    <a:lnTo>
                      <a:pt x="55" y="95"/>
                    </a:lnTo>
                    <a:cubicBezTo>
                      <a:pt x="23" y="79"/>
                      <a:pt x="7" y="87"/>
                      <a:pt x="0" y="87"/>
                    </a:cubicBezTo>
                    <a:cubicBezTo>
                      <a:pt x="0" y="71"/>
                      <a:pt x="31" y="47"/>
                      <a:pt x="55" y="24"/>
                    </a:cubicBezTo>
                    <a:cubicBezTo>
                      <a:pt x="71" y="0"/>
                      <a:pt x="87" y="-8"/>
                      <a:pt x="110" y="8"/>
                    </a:cubicBezTo>
                    <a:cubicBezTo>
                      <a:pt x="142" y="31"/>
                      <a:pt x="78" y="87"/>
                      <a:pt x="55" y="95"/>
                    </a:cubicBez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15" name="Google Shape;615;p48"/>
              <p:cNvSpPr/>
              <p:nvPr/>
            </p:nvSpPr>
            <p:spPr>
              <a:xfrm>
                <a:off x="5333544" y="2299717"/>
                <a:ext cx="14651" cy="15140"/>
              </a:xfrm>
              <a:custGeom>
                <a:rect b="b" l="l" r="r" t="t"/>
                <a:pathLst>
                  <a:path extrusionOk="0" h="31" w="30">
                    <a:moveTo>
                      <a:pt x="23" y="19"/>
                    </a:moveTo>
                    <a:lnTo>
                      <a:pt x="23" y="19"/>
                    </a:lnTo>
                    <a:cubicBezTo>
                      <a:pt x="14" y="28"/>
                      <a:pt x="7" y="35"/>
                      <a:pt x="7" y="28"/>
                    </a:cubicBezTo>
                    <a:cubicBezTo>
                      <a:pt x="-2" y="28"/>
                      <a:pt x="-2" y="19"/>
                      <a:pt x="7" y="12"/>
                    </a:cubicBezTo>
                    <a:cubicBezTo>
                      <a:pt x="14" y="3"/>
                      <a:pt x="23" y="-4"/>
                      <a:pt x="30" y="3"/>
                    </a:cubicBezTo>
                    <a:cubicBezTo>
                      <a:pt x="30" y="3"/>
                      <a:pt x="30" y="12"/>
                      <a:pt x="23" y="19"/>
                    </a:cubicBezTo>
                    <a:close/>
                  </a:path>
                </a:pathLst>
              </a:custGeom>
              <a:solidFill>
                <a:schemeClr val="accent6"/>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16" name="Google Shape;616;p48"/>
              <p:cNvSpPr/>
              <p:nvPr/>
            </p:nvSpPr>
            <p:spPr>
              <a:xfrm>
                <a:off x="5306684" y="2371019"/>
                <a:ext cx="349185" cy="169954"/>
              </a:xfrm>
              <a:custGeom>
                <a:rect b="b" l="l" r="r" t="t"/>
                <a:pathLst>
                  <a:path extrusionOk="0" h="348" w="715">
                    <a:moveTo>
                      <a:pt x="53" y="0"/>
                    </a:moveTo>
                    <a:lnTo>
                      <a:pt x="53" y="0"/>
                    </a:lnTo>
                    <a:cubicBezTo>
                      <a:pt x="313" y="196"/>
                      <a:pt x="313" y="196"/>
                      <a:pt x="313" y="196"/>
                    </a:cubicBezTo>
                    <a:cubicBezTo>
                      <a:pt x="313" y="196"/>
                      <a:pt x="400" y="180"/>
                      <a:pt x="463" y="188"/>
                    </a:cubicBezTo>
                    <a:cubicBezTo>
                      <a:pt x="518" y="196"/>
                      <a:pt x="707" y="180"/>
                      <a:pt x="707" y="180"/>
                    </a:cubicBezTo>
                    <a:cubicBezTo>
                      <a:pt x="715" y="259"/>
                      <a:pt x="715" y="259"/>
                      <a:pt x="715" y="259"/>
                    </a:cubicBezTo>
                    <a:cubicBezTo>
                      <a:pt x="715" y="259"/>
                      <a:pt x="581" y="322"/>
                      <a:pt x="495" y="330"/>
                    </a:cubicBezTo>
                    <a:cubicBezTo>
                      <a:pt x="400" y="338"/>
                      <a:pt x="353" y="354"/>
                      <a:pt x="321" y="346"/>
                    </a:cubicBezTo>
                    <a:cubicBezTo>
                      <a:pt x="290" y="346"/>
                      <a:pt x="282" y="322"/>
                      <a:pt x="251" y="306"/>
                    </a:cubicBezTo>
                    <a:cubicBezTo>
                      <a:pt x="219" y="290"/>
                      <a:pt x="101" y="251"/>
                      <a:pt x="30" y="180"/>
                    </a:cubicBezTo>
                    <a:cubicBezTo>
                      <a:pt x="-49" y="110"/>
                      <a:pt x="53" y="0"/>
                      <a:pt x="53" y="0"/>
                    </a:cubicBezTo>
                    <a:close/>
                  </a:path>
                </a:pathLst>
              </a:custGeom>
              <a:solidFill>
                <a:srgbClr val="FFC8B5"/>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17" name="Google Shape;617;p48"/>
              <p:cNvSpPr/>
              <p:nvPr/>
            </p:nvSpPr>
            <p:spPr>
              <a:xfrm>
                <a:off x="5282754" y="2334880"/>
                <a:ext cx="138697" cy="166535"/>
              </a:xfrm>
              <a:custGeom>
                <a:rect b="b" l="l" r="r" t="t"/>
                <a:pathLst>
                  <a:path extrusionOk="0" h="341" w="284">
                    <a:moveTo>
                      <a:pt x="142" y="341"/>
                    </a:moveTo>
                    <a:lnTo>
                      <a:pt x="142" y="341"/>
                    </a:lnTo>
                    <a:cubicBezTo>
                      <a:pt x="166" y="325"/>
                      <a:pt x="189" y="309"/>
                      <a:pt x="213" y="286"/>
                    </a:cubicBezTo>
                    <a:cubicBezTo>
                      <a:pt x="236" y="254"/>
                      <a:pt x="268" y="223"/>
                      <a:pt x="284" y="184"/>
                    </a:cubicBezTo>
                    <a:cubicBezTo>
                      <a:pt x="244" y="145"/>
                      <a:pt x="197" y="97"/>
                      <a:pt x="166" y="58"/>
                    </a:cubicBezTo>
                    <a:cubicBezTo>
                      <a:pt x="32" y="-60"/>
                      <a:pt x="0" y="26"/>
                      <a:pt x="0" y="97"/>
                    </a:cubicBezTo>
                    <a:cubicBezTo>
                      <a:pt x="0" y="129"/>
                      <a:pt x="8" y="223"/>
                      <a:pt x="79" y="270"/>
                    </a:cubicBezTo>
                    <a:cubicBezTo>
                      <a:pt x="87" y="294"/>
                      <a:pt x="118" y="318"/>
                      <a:pt x="142" y="341"/>
                    </a:cubicBezTo>
                    <a:close/>
                  </a:path>
                </a:pathLst>
              </a:custGeom>
              <a:solidFill>
                <a:schemeClr val="accent4"/>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18" name="Google Shape;618;p48"/>
              <p:cNvSpPr/>
              <p:nvPr/>
            </p:nvSpPr>
            <p:spPr>
              <a:xfrm>
                <a:off x="5294474" y="2581020"/>
                <a:ext cx="65442" cy="93279"/>
              </a:xfrm>
              <a:custGeom>
                <a:rect b="b" l="l" r="r" t="t"/>
                <a:pathLst>
                  <a:path extrusionOk="0" h="191" w="134">
                    <a:moveTo>
                      <a:pt x="126" y="18"/>
                    </a:moveTo>
                    <a:lnTo>
                      <a:pt x="126" y="18"/>
                    </a:lnTo>
                    <a:cubicBezTo>
                      <a:pt x="126" y="10"/>
                      <a:pt x="118" y="10"/>
                      <a:pt x="103" y="2"/>
                    </a:cubicBezTo>
                    <a:lnTo>
                      <a:pt x="94" y="2"/>
                    </a:lnTo>
                    <a:cubicBezTo>
                      <a:pt x="87" y="2"/>
                      <a:pt x="87" y="2"/>
                      <a:pt x="87" y="2"/>
                    </a:cubicBezTo>
                    <a:cubicBezTo>
                      <a:pt x="63" y="-6"/>
                      <a:pt x="55" y="10"/>
                      <a:pt x="47" y="26"/>
                    </a:cubicBezTo>
                    <a:cubicBezTo>
                      <a:pt x="39" y="49"/>
                      <a:pt x="32" y="81"/>
                      <a:pt x="23" y="104"/>
                    </a:cubicBezTo>
                    <a:cubicBezTo>
                      <a:pt x="16" y="136"/>
                      <a:pt x="0" y="152"/>
                      <a:pt x="0" y="152"/>
                    </a:cubicBezTo>
                    <a:cubicBezTo>
                      <a:pt x="0" y="152"/>
                      <a:pt x="8" y="160"/>
                      <a:pt x="16" y="176"/>
                    </a:cubicBezTo>
                    <a:cubicBezTo>
                      <a:pt x="32" y="191"/>
                      <a:pt x="63" y="191"/>
                      <a:pt x="71" y="191"/>
                    </a:cubicBezTo>
                    <a:cubicBezTo>
                      <a:pt x="87" y="191"/>
                      <a:pt x="94" y="183"/>
                      <a:pt x="103" y="152"/>
                    </a:cubicBezTo>
                    <a:cubicBezTo>
                      <a:pt x="110" y="120"/>
                      <a:pt x="134" y="58"/>
                      <a:pt x="134" y="33"/>
                    </a:cubicBezTo>
                    <a:cubicBezTo>
                      <a:pt x="134" y="26"/>
                      <a:pt x="126" y="18"/>
                      <a:pt x="126" y="18"/>
                    </a:cubicBezTo>
                    <a:close/>
                  </a:path>
                </a:pathLst>
              </a:custGeom>
              <a:solidFill>
                <a:schemeClr val="accent2"/>
              </a:solidFill>
              <a:ln>
                <a:noFill/>
              </a:ln>
            </p:spPr>
            <p:txBody>
              <a:bodyPr anchorCtr="1" anchor="ctr" bIns="31675" lIns="120000" spcFirstLastPara="1" rIns="120000" wrap="square" tIns="316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19" name="Google Shape;619;p48"/>
              <p:cNvSpPr/>
              <p:nvPr/>
            </p:nvSpPr>
            <p:spPr>
              <a:xfrm>
                <a:off x="5293986" y="2573694"/>
                <a:ext cx="58116" cy="93279"/>
              </a:xfrm>
              <a:custGeom>
                <a:rect b="b" l="l" r="r" t="t"/>
                <a:pathLst>
                  <a:path extrusionOk="0" h="191" w="119">
                    <a:moveTo>
                      <a:pt x="33" y="25"/>
                    </a:moveTo>
                    <a:lnTo>
                      <a:pt x="33" y="25"/>
                    </a:lnTo>
                    <a:cubicBezTo>
                      <a:pt x="24" y="64"/>
                      <a:pt x="9" y="119"/>
                      <a:pt x="1" y="151"/>
                    </a:cubicBezTo>
                    <a:cubicBezTo>
                      <a:pt x="-7" y="183"/>
                      <a:pt x="40" y="191"/>
                      <a:pt x="56" y="191"/>
                    </a:cubicBezTo>
                    <a:cubicBezTo>
                      <a:pt x="72" y="191"/>
                      <a:pt x="79" y="183"/>
                      <a:pt x="88" y="151"/>
                    </a:cubicBezTo>
                    <a:cubicBezTo>
                      <a:pt x="95" y="119"/>
                      <a:pt x="119" y="64"/>
                      <a:pt x="119" y="33"/>
                    </a:cubicBezTo>
                    <a:cubicBezTo>
                      <a:pt x="119" y="17"/>
                      <a:pt x="95" y="9"/>
                      <a:pt x="72" y="2"/>
                    </a:cubicBezTo>
                    <a:cubicBezTo>
                      <a:pt x="48" y="-6"/>
                      <a:pt x="40" y="9"/>
                      <a:pt x="33" y="25"/>
                    </a:cubicBezTo>
                    <a:close/>
                  </a:path>
                </a:pathLst>
              </a:custGeom>
              <a:solidFill>
                <a:schemeClr val="accent1"/>
              </a:solidFill>
              <a:ln>
                <a:noFill/>
              </a:ln>
            </p:spPr>
            <p:txBody>
              <a:bodyPr anchorCtr="1" anchor="ctr" bIns="31675" lIns="120000" spcFirstLastPara="1" rIns="120000" wrap="square" tIns="316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20" name="Google Shape;620;p48"/>
              <p:cNvSpPr/>
              <p:nvPr/>
            </p:nvSpPr>
            <p:spPr>
              <a:xfrm>
                <a:off x="5305219" y="2593717"/>
                <a:ext cx="42977" cy="32233"/>
              </a:xfrm>
              <a:custGeom>
                <a:rect b="b" l="l" r="r" t="t"/>
                <a:pathLst>
                  <a:path extrusionOk="0" h="66" w="88">
                    <a:moveTo>
                      <a:pt x="1" y="16"/>
                    </a:moveTo>
                    <a:lnTo>
                      <a:pt x="1" y="16"/>
                    </a:lnTo>
                    <a:cubicBezTo>
                      <a:pt x="1" y="16"/>
                      <a:pt x="-6" y="55"/>
                      <a:pt x="17" y="63"/>
                    </a:cubicBezTo>
                    <a:cubicBezTo>
                      <a:pt x="56" y="71"/>
                      <a:pt x="72" y="63"/>
                      <a:pt x="81" y="48"/>
                    </a:cubicBezTo>
                    <a:cubicBezTo>
                      <a:pt x="81" y="23"/>
                      <a:pt x="88" y="0"/>
                      <a:pt x="88" y="0"/>
                    </a:cubicBezTo>
                    <a:cubicBezTo>
                      <a:pt x="88" y="0"/>
                      <a:pt x="72" y="23"/>
                      <a:pt x="65" y="39"/>
                    </a:cubicBezTo>
                    <a:cubicBezTo>
                      <a:pt x="65" y="48"/>
                      <a:pt x="49" y="48"/>
                      <a:pt x="33" y="48"/>
                    </a:cubicBezTo>
                    <a:cubicBezTo>
                      <a:pt x="1" y="39"/>
                      <a:pt x="1" y="16"/>
                      <a:pt x="1" y="16"/>
                    </a:cubicBez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21" name="Google Shape;621;p48"/>
              <p:cNvSpPr/>
              <p:nvPr/>
            </p:nvSpPr>
            <p:spPr>
              <a:xfrm>
                <a:off x="5363823" y="2589810"/>
                <a:ext cx="53721" cy="96209"/>
              </a:xfrm>
              <a:custGeom>
                <a:rect b="b" l="l" r="r" t="t"/>
                <a:pathLst>
                  <a:path extrusionOk="0" h="197" w="110">
                    <a:moveTo>
                      <a:pt x="94" y="15"/>
                    </a:moveTo>
                    <a:lnTo>
                      <a:pt x="94" y="15"/>
                    </a:lnTo>
                    <a:cubicBezTo>
                      <a:pt x="94" y="8"/>
                      <a:pt x="86" y="8"/>
                      <a:pt x="70" y="0"/>
                    </a:cubicBezTo>
                    <a:cubicBezTo>
                      <a:pt x="63" y="0"/>
                      <a:pt x="63" y="0"/>
                      <a:pt x="63" y="8"/>
                    </a:cubicBezTo>
                    <a:cubicBezTo>
                      <a:pt x="55" y="8"/>
                      <a:pt x="55" y="8"/>
                      <a:pt x="55" y="8"/>
                    </a:cubicBezTo>
                    <a:cubicBezTo>
                      <a:pt x="31" y="0"/>
                      <a:pt x="23" y="15"/>
                      <a:pt x="23" y="31"/>
                    </a:cubicBezTo>
                    <a:cubicBezTo>
                      <a:pt x="16" y="56"/>
                      <a:pt x="16" y="86"/>
                      <a:pt x="7" y="118"/>
                    </a:cubicBezTo>
                    <a:cubicBezTo>
                      <a:pt x="0" y="150"/>
                      <a:pt x="0" y="173"/>
                      <a:pt x="0" y="173"/>
                    </a:cubicBezTo>
                    <a:lnTo>
                      <a:pt x="16" y="189"/>
                    </a:lnTo>
                    <a:cubicBezTo>
                      <a:pt x="31" y="197"/>
                      <a:pt x="63" y="197"/>
                      <a:pt x="63" y="197"/>
                    </a:cubicBezTo>
                    <a:cubicBezTo>
                      <a:pt x="86" y="197"/>
                      <a:pt x="86" y="181"/>
                      <a:pt x="94" y="150"/>
                    </a:cubicBezTo>
                    <a:cubicBezTo>
                      <a:pt x="94" y="118"/>
                      <a:pt x="110" y="56"/>
                      <a:pt x="110" y="31"/>
                    </a:cubicBezTo>
                    <a:cubicBezTo>
                      <a:pt x="110" y="24"/>
                      <a:pt x="102" y="15"/>
                      <a:pt x="94" y="15"/>
                    </a:cubicBezTo>
                    <a:close/>
                  </a:path>
                </a:pathLst>
              </a:custGeom>
              <a:solidFill>
                <a:schemeClr val="accent2"/>
              </a:solidFill>
              <a:ln>
                <a:noFill/>
              </a:ln>
            </p:spPr>
            <p:txBody>
              <a:bodyPr anchorCtr="1" anchor="ctr" bIns="34525" lIns="120000" spcFirstLastPara="1" rIns="120000" wrap="square" tIns="345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22" name="Google Shape;622;p48"/>
              <p:cNvSpPr/>
              <p:nvPr/>
            </p:nvSpPr>
            <p:spPr>
              <a:xfrm>
                <a:off x="5359916" y="2588834"/>
                <a:ext cx="49814" cy="93279"/>
              </a:xfrm>
              <a:custGeom>
                <a:rect b="b" l="l" r="r" t="t"/>
                <a:pathLst>
                  <a:path extrusionOk="0" h="191" w="102">
                    <a:moveTo>
                      <a:pt x="8" y="26"/>
                    </a:moveTo>
                    <a:lnTo>
                      <a:pt x="8" y="26"/>
                    </a:lnTo>
                    <a:cubicBezTo>
                      <a:pt x="8" y="65"/>
                      <a:pt x="0" y="120"/>
                      <a:pt x="0" y="152"/>
                    </a:cubicBezTo>
                    <a:cubicBezTo>
                      <a:pt x="0" y="183"/>
                      <a:pt x="39" y="191"/>
                      <a:pt x="55" y="191"/>
                    </a:cubicBezTo>
                    <a:cubicBezTo>
                      <a:pt x="71" y="183"/>
                      <a:pt x="78" y="175"/>
                      <a:pt x="86" y="144"/>
                    </a:cubicBezTo>
                    <a:cubicBezTo>
                      <a:pt x="86" y="112"/>
                      <a:pt x="102" y="49"/>
                      <a:pt x="102" y="17"/>
                    </a:cubicBezTo>
                    <a:cubicBezTo>
                      <a:pt x="94" y="10"/>
                      <a:pt x="71" y="2"/>
                      <a:pt x="47" y="2"/>
                    </a:cubicBezTo>
                    <a:cubicBezTo>
                      <a:pt x="24" y="-6"/>
                      <a:pt x="15" y="10"/>
                      <a:pt x="8" y="26"/>
                    </a:cubicBezTo>
                    <a:close/>
                  </a:path>
                </a:pathLst>
              </a:custGeom>
              <a:solidFill>
                <a:schemeClr val="accent1"/>
              </a:solidFill>
              <a:ln>
                <a:noFill/>
              </a:ln>
            </p:spPr>
            <p:txBody>
              <a:bodyPr anchorCtr="1" anchor="ctr" bIns="31675" lIns="120000" spcFirstLastPara="1" rIns="120000" wrap="square" tIns="316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23" name="Google Shape;623;p48"/>
              <p:cNvSpPr/>
              <p:nvPr/>
            </p:nvSpPr>
            <p:spPr>
              <a:xfrm>
                <a:off x="5363335" y="2601531"/>
                <a:ext cx="42488" cy="36140"/>
              </a:xfrm>
              <a:custGeom>
                <a:rect b="b" l="l" r="r" t="t"/>
                <a:pathLst>
                  <a:path extrusionOk="0" h="74" w="87">
                    <a:moveTo>
                      <a:pt x="1" y="32"/>
                    </a:moveTo>
                    <a:lnTo>
                      <a:pt x="1" y="32"/>
                    </a:lnTo>
                    <a:cubicBezTo>
                      <a:pt x="1" y="32"/>
                      <a:pt x="-7" y="71"/>
                      <a:pt x="24" y="71"/>
                    </a:cubicBezTo>
                    <a:cubicBezTo>
                      <a:pt x="64" y="78"/>
                      <a:pt x="79" y="71"/>
                      <a:pt x="79" y="47"/>
                    </a:cubicBezTo>
                    <a:cubicBezTo>
                      <a:pt x="79" y="23"/>
                      <a:pt x="87" y="0"/>
                      <a:pt x="87" y="0"/>
                    </a:cubicBezTo>
                    <a:cubicBezTo>
                      <a:pt x="87" y="0"/>
                      <a:pt x="71" y="23"/>
                      <a:pt x="71" y="39"/>
                    </a:cubicBezTo>
                    <a:cubicBezTo>
                      <a:pt x="64" y="55"/>
                      <a:pt x="48" y="55"/>
                      <a:pt x="32" y="55"/>
                    </a:cubicBezTo>
                    <a:cubicBezTo>
                      <a:pt x="8" y="55"/>
                      <a:pt x="1" y="32"/>
                      <a:pt x="1" y="32"/>
                    </a:cubicBez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24" name="Google Shape;624;p48"/>
              <p:cNvSpPr/>
              <p:nvPr/>
            </p:nvSpPr>
            <p:spPr>
              <a:xfrm>
                <a:off x="5953287" y="2375415"/>
                <a:ext cx="136744" cy="145047"/>
              </a:xfrm>
              <a:custGeom>
                <a:rect b="b" l="l" r="r" t="t"/>
                <a:pathLst>
                  <a:path extrusionOk="0" h="297" w="280">
                    <a:moveTo>
                      <a:pt x="60" y="6"/>
                    </a:moveTo>
                    <a:lnTo>
                      <a:pt x="60" y="6"/>
                    </a:lnTo>
                    <a:cubicBezTo>
                      <a:pt x="123" y="22"/>
                      <a:pt x="241" y="124"/>
                      <a:pt x="280" y="156"/>
                    </a:cubicBezTo>
                    <a:cubicBezTo>
                      <a:pt x="241" y="211"/>
                      <a:pt x="185" y="297"/>
                      <a:pt x="170" y="297"/>
                    </a:cubicBezTo>
                    <a:cubicBezTo>
                      <a:pt x="139" y="297"/>
                      <a:pt x="44" y="195"/>
                      <a:pt x="12" y="108"/>
                    </a:cubicBezTo>
                    <a:cubicBezTo>
                      <a:pt x="-4" y="62"/>
                      <a:pt x="-4" y="30"/>
                      <a:pt x="12" y="6"/>
                    </a:cubicBezTo>
                    <a:cubicBezTo>
                      <a:pt x="28" y="-2"/>
                      <a:pt x="44" y="-2"/>
                      <a:pt x="60" y="6"/>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25" name="Google Shape;625;p48"/>
              <p:cNvSpPr/>
              <p:nvPr/>
            </p:nvSpPr>
            <p:spPr>
              <a:xfrm>
                <a:off x="5959148" y="2360763"/>
                <a:ext cx="157744" cy="90837"/>
              </a:xfrm>
              <a:custGeom>
                <a:rect b="b" l="l" r="r" t="t"/>
                <a:pathLst>
                  <a:path extrusionOk="0" h="186" w="323">
                    <a:moveTo>
                      <a:pt x="127" y="5"/>
                    </a:moveTo>
                    <a:lnTo>
                      <a:pt x="127" y="5"/>
                    </a:lnTo>
                    <a:cubicBezTo>
                      <a:pt x="198" y="44"/>
                      <a:pt x="323" y="131"/>
                      <a:pt x="323" y="131"/>
                    </a:cubicBezTo>
                    <a:cubicBezTo>
                      <a:pt x="323" y="131"/>
                      <a:pt x="284" y="162"/>
                      <a:pt x="268" y="186"/>
                    </a:cubicBezTo>
                    <a:cubicBezTo>
                      <a:pt x="229" y="154"/>
                      <a:pt x="111" y="52"/>
                      <a:pt x="48" y="36"/>
                    </a:cubicBezTo>
                    <a:cubicBezTo>
                      <a:pt x="32" y="28"/>
                      <a:pt x="16" y="28"/>
                      <a:pt x="0" y="36"/>
                    </a:cubicBezTo>
                    <a:cubicBezTo>
                      <a:pt x="25" y="12"/>
                      <a:pt x="87" y="-11"/>
                      <a:pt x="127" y="5"/>
                    </a:cubicBezTo>
                    <a:close/>
                  </a:path>
                </a:pathLst>
              </a:custGeom>
              <a:solidFill>
                <a:schemeClr val="accent1"/>
              </a:solidFill>
              <a:ln>
                <a:noFill/>
              </a:ln>
            </p:spPr>
            <p:txBody>
              <a:bodyPr anchorCtr="1" anchor="ctr" bIns="29275" lIns="120000" spcFirstLastPara="1" rIns="120000" wrap="square" tIns="292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26" name="Google Shape;626;p48"/>
              <p:cNvSpPr/>
              <p:nvPr/>
            </p:nvSpPr>
            <p:spPr>
              <a:xfrm>
                <a:off x="6420659" y="3191486"/>
                <a:ext cx="167023" cy="178744"/>
              </a:xfrm>
              <a:custGeom>
                <a:rect b="b" l="l" r="r" t="t"/>
                <a:pathLst>
                  <a:path extrusionOk="0" h="366" w="342">
                    <a:moveTo>
                      <a:pt x="315" y="366"/>
                    </a:moveTo>
                    <a:lnTo>
                      <a:pt x="315" y="366"/>
                    </a:lnTo>
                    <a:cubicBezTo>
                      <a:pt x="0" y="177"/>
                      <a:pt x="0" y="177"/>
                      <a:pt x="0" y="177"/>
                    </a:cubicBezTo>
                    <a:cubicBezTo>
                      <a:pt x="0" y="177"/>
                      <a:pt x="134" y="-51"/>
                      <a:pt x="267" y="11"/>
                    </a:cubicBezTo>
                    <a:cubicBezTo>
                      <a:pt x="402" y="66"/>
                      <a:pt x="315" y="366"/>
                      <a:pt x="315" y="366"/>
                    </a:cubicBezTo>
                    <a:close/>
                  </a:path>
                </a:pathLst>
              </a:custGeom>
              <a:solidFill>
                <a:srgbClr val="35222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27" name="Google Shape;627;p48"/>
              <p:cNvSpPr/>
              <p:nvPr/>
            </p:nvSpPr>
            <p:spPr>
              <a:xfrm>
                <a:off x="7577122" y="2492136"/>
                <a:ext cx="225139" cy="178256"/>
              </a:xfrm>
              <a:custGeom>
                <a:rect b="b" l="l" r="r" t="t"/>
                <a:pathLst>
                  <a:path extrusionOk="0" h="365" w="461">
                    <a:moveTo>
                      <a:pt x="433" y="365"/>
                    </a:moveTo>
                    <a:lnTo>
                      <a:pt x="433" y="365"/>
                    </a:lnTo>
                    <a:cubicBezTo>
                      <a:pt x="0" y="113"/>
                      <a:pt x="0" y="113"/>
                      <a:pt x="0" y="113"/>
                    </a:cubicBezTo>
                    <a:cubicBezTo>
                      <a:pt x="0" y="113"/>
                      <a:pt x="252" y="-44"/>
                      <a:pt x="386" y="11"/>
                    </a:cubicBezTo>
                    <a:cubicBezTo>
                      <a:pt x="519" y="67"/>
                      <a:pt x="433" y="365"/>
                      <a:pt x="433" y="365"/>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28" name="Google Shape;628;p48"/>
              <p:cNvSpPr/>
              <p:nvPr/>
            </p:nvSpPr>
            <p:spPr>
              <a:xfrm>
                <a:off x="5366265" y="1810406"/>
                <a:ext cx="2606919" cy="1814304"/>
              </a:xfrm>
              <a:custGeom>
                <a:rect b="b" l="l" r="r" t="t"/>
                <a:pathLst>
                  <a:path extrusionOk="0" h="3715" w="5338">
                    <a:moveTo>
                      <a:pt x="2" y="2826"/>
                    </a:moveTo>
                    <a:lnTo>
                      <a:pt x="2" y="2826"/>
                    </a:lnTo>
                    <a:cubicBezTo>
                      <a:pt x="2" y="2700"/>
                      <a:pt x="42" y="2645"/>
                      <a:pt x="65" y="2582"/>
                    </a:cubicBezTo>
                    <a:cubicBezTo>
                      <a:pt x="81" y="2550"/>
                      <a:pt x="136" y="2574"/>
                      <a:pt x="199" y="2590"/>
                    </a:cubicBezTo>
                    <a:cubicBezTo>
                      <a:pt x="246" y="2613"/>
                      <a:pt x="294" y="2629"/>
                      <a:pt x="325" y="2621"/>
                    </a:cubicBezTo>
                    <a:cubicBezTo>
                      <a:pt x="341" y="2613"/>
                      <a:pt x="428" y="2645"/>
                      <a:pt x="475" y="2677"/>
                    </a:cubicBezTo>
                    <a:cubicBezTo>
                      <a:pt x="601" y="2771"/>
                      <a:pt x="719" y="2826"/>
                      <a:pt x="861" y="2881"/>
                    </a:cubicBezTo>
                    <a:cubicBezTo>
                      <a:pt x="1002" y="2944"/>
                      <a:pt x="1104" y="2976"/>
                      <a:pt x="1230" y="2873"/>
                    </a:cubicBezTo>
                    <a:cubicBezTo>
                      <a:pt x="1387" y="2747"/>
                      <a:pt x="1537" y="2645"/>
                      <a:pt x="1702" y="2527"/>
                    </a:cubicBezTo>
                    <a:cubicBezTo>
                      <a:pt x="1875" y="2401"/>
                      <a:pt x="2064" y="2290"/>
                      <a:pt x="2269" y="2212"/>
                    </a:cubicBezTo>
                    <a:cubicBezTo>
                      <a:pt x="2293" y="2204"/>
                      <a:pt x="2324" y="2196"/>
                      <a:pt x="2269" y="2173"/>
                    </a:cubicBezTo>
                    <a:cubicBezTo>
                      <a:pt x="1915" y="2007"/>
                      <a:pt x="1522" y="1763"/>
                      <a:pt x="1198" y="1511"/>
                    </a:cubicBezTo>
                    <a:cubicBezTo>
                      <a:pt x="1214" y="1504"/>
                      <a:pt x="1293" y="1449"/>
                      <a:pt x="1317" y="1433"/>
                    </a:cubicBezTo>
                    <a:cubicBezTo>
                      <a:pt x="1333" y="1440"/>
                      <a:pt x="1875" y="913"/>
                      <a:pt x="2033" y="763"/>
                    </a:cubicBezTo>
                    <a:cubicBezTo>
                      <a:pt x="2143" y="654"/>
                      <a:pt x="2506" y="512"/>
                      <a:pt x="2939" y="473"/>
                    </a:cubicBezTo>
                    <a:cubicBezTo>
                      <a:pt x="3426" y="433"/>
                      <a:pt x="3985" y="544"/>
                      <a:pt x="3985" y="544"/>
                    </a:cubicBezTo>
                    <a:cubicBezTo>
                      <a:pt x="3977" y="535"/>
                      <a:pt x="3977" y="535"/>
                      <a:pt x="3977" y="535"/>
                    </a:cubicBezTo>
                    <a:cubicBezTo>
                      <a:pt x="3757" y="417"/>
                      <a:pt x="3300" y="166"/>
                      <a:pt x="3182" y="48"/>
                    </a:cubicBezTo>
                    <a:cubicBezTo>
                      <a:pt x="3158" y="32"/>
                      <a:pt x="3127" y="16"/>
                      <a:pt x="3112" y="0"/>
                    </a:cubicBezTo>
                    <a:cubicBezTo>
                      <a:pt x="3119" y="0"/>
                      <a:pt x="3198" y="8"/>
                      <a:pt x="3222" y="8"/>
                    </a:cubicBezTo>
                    <a:cubicBezTo>
                      <a:pt x="3331" y="32"/>
                      <a:pt x="3615" y="102"/>
                      <a:pt x="3654" y="111"/>
                    </a:cubicBezTo>
                    <a:cubicBezTo>
                      <a:pt x="3702" y="118"/>
                      <a:pt x="3733" y="126"/>
                      <a:pt x="3748" y="126"/>
                    </a:cubicBezTo>
                    <a:cubicBezTo>
                      <a:pt x="3780" y="118"/>
                      <a:pt x="3851" y="95"/>
                      <a:pt x="3922" y="71"/>
                    </a:cubicBezTo>
                    <a:cubicBezTo>
                      <a:pt x="3985" y="55"/>
                      <a:pt x="4040" y="40"/>
                      <a:pt x="4111" y="79"/>
                    </a:cubicBezTo>
                    <a:cubicBezTo>
                      <a:pt x="4244" y="157"/>
                      <a:pt x="4928" y="551"/>
                      <a:pt x="5212" y="717"/>
                    </a:cubicBezTo>
                    <a:cubicBezTo>
                      <a:pt x="5290" y="756"/>
                      <a:pt x="5338" y="858"/>
                      <a:pt x="5338" y="858"/>
                    </a:cubicBezTo>
                    <a:cubicBezTo>
                      <a:pt x="5015" y="1087"/>
                      <a:pt x="5015" y="1087"/>
                      <a:pt x="5015" y="1087"/>
                    </a:cubicBezTo>
                    <a:cubicBezTo>
                      <a:pt x="5015" y="1087"/>
                      <a:pt x="4732" y="937"/>
                      <a:pt x="4440" y="779"/>
                    </a:cubicBezTo>
                    <a:cubicBezTo>
                      <a:pt x="4291" y="968"/>
                      <a:pt x="3497" y="1991"/>
                      <a:pt x="3363" y="2102"/>
                    </a:cubicBezTo>
                    <a:cubicBezTo>
                      <a:pt x="3072" y="2346"/>
                      <a:pt x="2481" y="2732"/>
                      <a:pt x="2183" y="2865"/>
                    </a:cubicBezTo>
                    <a:cubicBezTo>
                      <a:pt x="1750" y="3062"/>
                      <a:pt x="1711" y="3582"/>
                      <a:pt x="1711" y="3582"/>
                    </a:cubicBezTo>
                    <a:cubicBezTo>
                      <a:pt x="1711" y="3582"/>
                      <a:pt x="1341" y="3841"/>
                      <a:pt x="876" y="3637"/>
                    </a:cubicBezTo>
                    <a:cubicBezTo>
                      <a:pt x="664" y="3542"/>
                      <a:pt x="451" y="3479"/>
                      <a:pt x="286" y="3354"/>
                    </a:cubicBezTo>
                    <a:cubicBezTo>
                      <a:pt x="97" y="3196"/>
                      <a:pt x="-13" y="2928"/>
                      <a:pt x="2" y="2826"/>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29" name="Google Shape;629;p48"/>
              <p:cNvSpPr/>
              <p:nvPr/>
            </p:nvSpPr>
            <p:spPr>
              <a:xfrm>
                <a:off x="5397517" y="2547326"/>
                <a:ext cx="1104202" cy="811187"/>
              </a:xfrm>
              <a:custGeom>
                <a:rect b="b" l="l" r="r" t="t"/>
                <a:pathLst>
                  <a:path extrusionOk="0" h="1661" w="2235">
                    <a:moveTo>
                      <a:pt x="9" y="1032"/>
                    </a:moveTo>
                    <a:lnTo>
                      <a:pt x="9" y="1032"/>
                    </a:lnTo>
                    <a:cubicBezTo>
                      <a:pt x="300" y="567"/>
                      <a:pt x="1056" y="63"/>
                      <a:pt x="1134" y="0"/>
                    </a:cubicBezTo>
                    <a:cubicBezTo>
                      <a:pt x="1458" y="252"/>
                      <a:pt x="1851" y="496"/>
                      <a:pt x="2205" y="662"/>
                    </a:cubicBezTo>
                    <a:cubicBezTo>
                      <a:pt x="2260" y="685"/>
                      <a:pt x="2229" y="693"/>
                      <a:pt x="2205" y="701"/>
                    </a:cubicBezTo>
                    <a:cubicBezTo>
                      <a:pt x="2000" y="779"/>
                      <a:pt x="1811" y="890"/>
                      <a:pt x="1638" y="1016"/>
                    </a:cubicBezTo>
                    <a:cubicBezTo>
                      <a:pt x="1473" y="1134"/>
                      <a:pt x="1348" y="1291"/>
                      <a:pt x="1190" y="1410"/>
                    </a:cubicBezTo>
                    <a:cubicBezTo>
                      <a:pt x="1064" y="1512"/>
                      <a:pt x="899" y="1701"/>
                      <a:pt x="749" y="1654"/>
                    </a:cubicBezTo>
                    <a:cubicBezTo>
                      <a:pt x="159" y="1488"/>
                      <a:pt x="-46" y="1118"/>
                      <a:pt x="9" y="1032"/>
                    </a:cubicBezTo>
                    <a:close/>
                  </a:path>
                </a:pathLst>
              </a:custGeom>
              <a:solidFill>
                <a:schemeClr val="accen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0" name="Google Shape;630;p48"/>
              <p:cNvSpPr/>
              <p:nvPr/>
            </p:nvSpPr>
            <p:spPr>
              <a:xfrm>
                <a:off x="6012495" y="1812347"/>
                <a:ext cx="1306186" cy="718881"/>
              </a:xfrm>
              <a:custGeom>
                <a:rect b="b" l="l" r="r" t="t"/>
                <a:pathLst>
                  <a:path extrusionOk="0" h="1472" w="2668">
                    <a:moveTo>
                      <a:pt x="448" y="819"/>
                    </a:moveTo>
                    <a:lnTo>
                      <a:pt x="448" y="819"/>
                    </a:lnTo>
                    <a:cubicBezTo>
                      <a:pt x="519" y="724"/>
                      <a:pt x="590" y="654"/>
                      <a:pt x="700" y="583"/>
                    </a:cubicBezTo>
                    <a:cubicBezTo>
                      <a:pt x="842" y="496"/>
                      <a:pt x="1180" y="260"/>
                      <a:pt x="1542" y="102"/>
                    </a:cubicBezTo>
                    <a:cubicBezTo>
                      <a:pt x="1645" y="55"/>
                      <a:pt x="1724" y="8"/>
                      <a:pt x="1795" y="0"/>
                    </a:cubicBezTo>
                    <a:cubicBezTo>
                      <a:pt x="2030" y="142"/>
                      <a:pt x="2668" y="544"/>
                      <a:pt x="2668" y="544"/>
                    </a:cubicBezTo>
                    <a:cubicBezTo>
                      <a:pt x="2668" y="544"/>
                      <a:pt x="2109" y="433"/>
                      <a:pt x="1622" y="473"/>
                    </a:cubicBezTo>
                    <a:cubicBezTo>
                      <a:pt x="1189" y="512"/>
                      <a:pt x="842" y="661"/>
                      <a:pt x="731" y="772"/>
                    </a:cubicBezTo>
                    <a:cubicBezTo>
                      <a:pt x="583" y="913"/>
                      <a:pt x="291" y="1440"/>
                      <a:pt x="70" y="1472"/>
                    </a:cubicBezTo>
                    <a:cubicBezTo>
                      <a:pt x="47" y="1472"/>
                      <a:pt x="16" y="1440"/>
                      <a:pt x="0" y="1433"/>
                    </a:cubicBezTo>
                    <a:cubicBezTo>
                      <a:pt x="126" y="1276"/>
                      <a:pt x="283" y="1047"/>
                      <a:pt x="448" y="819"/>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1" name="Google Shape;631;p48"/>
              <p:cNvSpPr/>
              <p:nvPr/>
            </p:nvSpPr>
            <p:spPr>
              <a:xfrm>
                <a:off x="7446727" y="2509229"/>
                <a:ext cx="307185" cy="404861"/>
              </a:xfrm>
              <a:custGeom>
                <a:rect b="b" l="l" r="r" t="t"/>
                <a:pathLst>
                  <a:path extrusionOk="0" h="829" w="629">
                    <a:moveTo>
                      <a:pt x="0" y="527"/>
                    </a:moveTo>
                    <a:lnTo>
                      <a:pt x="0" y="527"/>
                    </a:lnTo>
                    <a:cubicBezTo>
                      <a:pt x="0" y="338"/>
                      <a:pt x="118" y="110"/>
                      <a:pt x="259" y="32"/>
                    </a:cubicBezTo>
                    <a:cubicBezTo>
                      <a:pt x="291" y="7"/>
                      <a:pt x="337" y="0"/>
                      <a:pt x="369" y="0"/>
                    </a:cubicBezTo>
                    <a:cubicBezTo>
                      <a:pt x="401" y="0"/>
                      <a:pt x="464" y="0"/>
                      <a:pt x="535" y="47"/>
                    </a:cubicBezTo>
                    <a:cubicBezTo>
                      <a:pt x="621" y="94"/>
                      <a:pt x="629" y="212"/>
                      <a:pt x="629" y="212"/>
                    </a:cubicBezTo>
                    <a:cubicBezTo>
                      <a:pt x="337" y="811"/>
                      <a:pt x="337" y="811"/>
                      <a:pt x="337" y="811"/>
                    </a:cubicBezTo>
                    <a:cubicBezTo>
                      <a:pt x="337" y="811"/>
                      <a:pt x="243" y="857"/>
                      <a:pt x="149" y="802"/>
                    </a:cubicBezTo>
                    <a:cubicBezTo>
                      <a:pt x="86" y="771"/>
                      <a:pt x="54" y="716"/>
                      <a:pt x="31" y="684"/>
                    </a:cubicBezTo>
                    <a:cubicBezTo>
                      <a:pt x="31" y="677"/>
                      <a:pt x="15" y="645"/>
                      <a:pt x="15" y="638"/>
                    </a:cubicBezTo>
                    <a:cubicBezTo>
                      <a:pt x="0" y="606"/>
                      <a:pt x="0" y="567"/>
                      <a:pt x="0" y="527"/>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32" name="Google Shape;632;p48"/>
              <p:cNvSpPr/>
              <p:nvPr/>
            </p:nvSpPr>
            <p:spPr>
              <a:xfrm>
                <a:off x="7504354" y="2540973"/>
                <a:ext cx="253464" cy="370675"/>
              </a:xfrm>
              <a:custGeom>
                <a:rect b="b" l="l" r="r" t="t"/>
                <a:pathLst>
                  <a:path extrusionOk="0" h="759" w="519">
                    <a:moveTo>
                      <a:pt x="519" y="226"/>
                    </a:moveTo>
                    <a:lnTo>
                      <a:pt x="519" y="226"/>
                    </a:lnTo>
                    <a:cubicBezTo>
                      <a:pt x="519" y="423"/>
                      <a:pt x="401" y="643"/>
                      <a:pt x="260" y="730"/>
                    </a:cubicBezTo>
                    <a:cubicBezTo>
                      <a:pt x="117" y="808"/>
                      <a:pt x="0" y="722"/>
                      <a:pt x="0" y="533"/>
                    </a:cubicBezTo>
                    <a:cubicBezTo>
                      <a:pt x="0" y="336"/>
                      <a:pt x="117" y="115"/>
                      <a:pt x="260" y="29"/>
                    </a:cubicBezTo>
                    <a:cubicBezTo>
                      <a:pt x="401" y="-49"/>
                      <a:pt x="519" y="37"/>
                      <a:pt x="519" y="226"/>
                    </a:cubicBezTo>
                    <a:close/>
                  </a:path>
                </a:pathLst>
              </a:custGeom>
              <a:solidFill>
                <a:schemeClr val="accen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3" name="Google Shape;633;p48"/>
              <p:cNvSpPr/>
              <p:nvPr/>
            </p:nvSpPr>
            <p:spPr>
              <a:xfrm>
                <a:off x="7534633" y="2580043"/>
                <a:ext cx="200232" cy="292535"/>
              </a:xfrm>
              <a:custGeom>
                <a:rect b="b" l="l" r="r" t="t"/>
                <a:pathLst>
                  <a:path extrusionOk="0" h="599" w="410">
                    <a:moveTo>
                      <a:pt x="410" y="178"/>
                    </a:moveTo>
                    <a:lnTo>
                      <a:pt x="410" y="178"/>
                    </a:lnTo>
                    <a:cubicBezTo>
                      <a:pt x="410" y="335"/>
                      <a:pt x="315" y="508"/>
                      <a:pt x="205" y="571"/>
                    </a:cubicBezTo>
                    <a:cubicBezTo>
                      <a:pt x="87" y="642"/>
                      <a:pt x="0" y="571"/>
                      <a:pt x="0" y="422"/>
                    </a:cubicBezTo>
                    <a:cubicBezTo>
                      <a:pt x="0" y="264"/>
                      <a:pt x="87" y="91"/>
                      <a:pt x="205" y="28"/>
                    </a:cubicBezTo>
                    <a:cubicBezTo>
                      <a:pt x="315" y="-43"/>
                      <a:pt x="410" y="28"/>
                      <a:pt x="410" y="178"/>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4" name="Google Shape;634;p48"/>
              <p:cNvSpPr/>
              <p:nvPr/>
            </p:nvSpPr>
            <p:spPr>
              <a:xfrm>
                <a:off x="7546354" y="2597136"/>
                <a:ext cx="180697" cy="262256"/>
              </a:xfrm>
              <a:custGeom>
                <a:rect b="b" l="l" r="r" t="t"/>
                <a:pathLst>
                  <a:path extrusionOk="0" h="537" w="370">
                    <a:moveTo>
                      <a:pt x="189" y="25"/>
                    </a:moveTo>
                    <a:lnTo>
                      <a:pt x="189" y="25"/>
                    </a:lnTo>
                    <a:cubicBezTo>
                      <a:pt x="87" y="80"/>
                      <a:pt x="0" y="237"/>
                      <a:pt x="0" y="371"/>
                    </a:cubicBezTo>
                    <a:cubicBezTo>
                      <a:pt x="0" y="513"/>
                      <a:pt x="87" y="575"/>
                      <a:pt x="189" y="513"/>
                    </a:cubicBezTo>
                    <a:cubicBezTo>
                      <a:pt x="291" y="458"/>
                      <a:pt x="370" y="300"/>
                      <a:pt x="370" y="158"/>
                    </a:cubicBezTo>
                    <a:cubicBezTo>
                      <a:pt x="370" y="25"/>
                      <a:pt x="291" y="-39"/>
                      <a:pt x="189" y="25"/>
                    </a:cubicBezTo>
                    <a:moveTo>
                      <a:pt x="149" y="64"/>
                    </a:moveTo>
                    <a:lnTo>
                      <a:pt x="149" y="64"/>
                    </a:lnTo>
                    <a:cubicBezTo>
                      <a:pt x="149" y="64"/>
                      <a:pt x="174" y="48"/>
                      <a:pt x="189" y="41"/>
                    </a:cubicBezTo>
                    <a:cubicBezTo>
                      <a:pt x="204" y="32"/>
                      <a:pt x="220" y="16"/>
                      <a:pt x="252" y="16"/>
                    </a:cubicBezTo>
                    <a:cubicBezTo>
                      <a:pt x="260" y="16"/>
                      <a:pt x="268" y="25"/>
                      <a:pt x="276" y="25"/>
                    </a:cubicBezTo>
                    <a:cubicBezTo>
                      <a:pt x="276" y="32"/>
                      <a:pt x="276" y="41"/>
                      <a:pt x="268" y="56"/>
                    </a:cubicBezTo>
                    <a:cubicBezTo>
                      <a:pt x="268" y="64"/>
                      <a:pt x="260" y="80"/>
                      <a:pt x="244" y="95"/>
                    </a:cubicBezTo>
                    <a:cubicBezTo>
                      <a:pt x="244" y="103"/>
                      <a:pt x="244" y="95"/>
                      <a:pt x="228" y="103"/>
                    </a:cubicBezTo>
                    <a:cubicBezTo>
                      <a:pt x="220" y="103"/>
                      <a:pt x="213" y="103"/>
                      <a:pt x="204" y="103"/>
                    </a:cubicBezTo>
                    <a:cubicBezTo>
                      <a:pt x="189" y="111"/>
                      <a:pt x="181" y="119"/>
                      <a:pt x="165" y="127"/>
                    </a:cubicBezTo>
                    <a:cubicBezTo>
                      <a:pt x="158" y="135"/>
                      <a:pt x="158" y="135"/>
                      <a:pt x="158" y="127"/>
                    </a:cubicBezTo>
                    <a:cubicBezTo>
                      <a:pt x="149" y="119"/>
                      <a:pt x="142" y="103"/>
                      <a:pt x="142" y="95"/>
                    </a:cubicBezTo>
                    <a:cubicBezTo>
                      <a:pt x="142" y="87"/>
                      <a:pt x="142" y="80"/>
                      <a:pt x="149" y="64"/>
                    </a:cubicBezTo>
                    <a:moveTo>
                      <a:pt x="283" y="214"/>
                    </a:moveTo>
                    <a:lnTo>
                      <a:pt x="283" y="214"/>
                    </a:lnTo>
                    <a:cubicBezTo>
                      <a:pt x="283" y="284"/>
                      <a:pt x="244" y="371"/>
                      <a:pt x="189" y="402"/>
                    </a:cubicBezTo>
                    <a:cubicBezTo>
                      <a:pt x="133" y="433"/>
                      <a:pt x="87" y="394"/>
                      <a:pt x="87" y="324"/>
                    </a:cubicBezTo>
                    <a:cubicBezTo>
                      <a:pt x="87" y="253"/>
                      <a:pt x="133" y="166"/>
                      <a:pt x="189" y="135"/>
                    </a:cubicBezTo>
                    <a:cubicBezTo>
                      <a:pt x="244" y="103"/>
                      <a:pt x="283" y="143"/>
                      <a:pt x="283" y="214"/>
                    </a:cubicBezTo>
                    <a:moveTo>
                      <a:pt x="31" y="269"/>
                    </a:moveTo>
                    <a:lnTo>
                      <a:pt x="31" y="269"/>
                    </a:lnTo>
                    <a:cubicBezTo>
                      <a:pt x="39" y="214"/>
                      <a:pt x="55" y="189"/>
                      <a:pt x="63" y="166"/>
                    </a:cubicBezTo>
                    <a:cubicBezTo>
                      <a:pt x="79" y="150"/>
                      <a:pt x="94" y="127"/>
                      <a:pt x="102" y="119"/>
                    </a:cubicBezTo>
                    <a:cubicBezTo>
                      <a:pt x="110" y="111"/>
                      <a:pt x="110" y="111"/>
                      <a:pt x="118" y="119"/>
                    </a:cubicBezTo>
                    <a:cubicBezTo>
                      <a:pt x="118" y="135"/>
                      <a:pt x="126" y="143"/>
                      <a:pt x="126" y="158"/>
                    </a:cubicBezTo>
                    <a:cubicBezTo>
                      <a:pt x="126" y="166"/>
                      <a:pt x="126" y="166"/>
                      <a:pt x="126" y="174"/>
                    </a:cubicBezTo>
                    <a:cubicBezTo>
                      <a:pt x="110" y="189"/>
                      <a:pt x="102" y="205"/>
                      <a:pt x="94" y="229"/>
                    </a:cubicBezTo>
                    <a:cubicBezTo>
                      <a:pt x="87" y="237"/>
                      <a:pt x="87" y="253"/>
                      <a:pt x="79" y="269"/>
                    </a:cubicBezTo>
                    <a:cubicBezTo>
                      <a:pt x="79" y="284"/>
                      <a:pt x="79" y="284"/>
                      <a:pt x="71" y="292"/>
                    </a:cubicBezTo>
                    <a:cubicBezTo>
                      <a:pt x="63" y="300"/>
                      <a:pt x="47" y="308"/>
                      <a:pt x="39" y="308"/>
                    </a:cubicBezTo>
                    <a:cubicBezTo>
                      <a:pt x="31" y="316"/>
                      <a:pt x="24" y="316"/>
                      <a:pt x="24" y="300"/>
                    </a:cubicBezTo>
                    <a:cubicBezTo>
                      <a:pt x="24" y="292"/>
                      <a:pt x="24" y="284"/>
                      <a:pt x="31" y="269"/>
                    </a:cubicBezTo>
                    <a:moveTo>
                      <a:pt x="71" y="504"/>
                    </a:moveTo>
                    <a:lnTo>
                      <a:pt x="71" y="504"/>
                    </a:lnTo>
                    <a:cubicBezTo>
                      <a:pt x="63" y="504"/>
                      <a:pt x="47" y="489"/>
                      <a:pt x="39" y="481"/>
                    </a:cubicBezTo>
                    <a:cubicBezTo>
                      <a:pt x="31" y="465"/>
                      <a:pt x="24" y="458"/>
                      <a:pt x="16" y="402"/>
                    </a:cubicBezTo>
                    <a:cubicBezTo>
                      <a:pt x="16" y="394"/>
                      <a:pt x="16" y="378"/>
                      <a:pt x="24" y="371"/>
                    </a:cubicBezTo>
                    <a:cubicBezTo>
                      <a:pt x="24" y="355"/>
                      <a:pt x="31" y="355"/>
                      <a:pt x="39" y="347"/>
                    </a:cubicBezTo>
                    <a:cubicBezTo>
                      <a:pt x="47" y="347"/>
                      <a:pt x="55" y="339"/>
                      <a:pt x="71" y="339"/>
                    </a:cubicBezTo>
                    <a:cubicBezTo>
                      <a:pt x="71" y="339"/>
                      <a:pt x="71" y="347"/>
                      <a:pt x="71" y="355"/>
                    </a:cubicBezTo>
                    <a:cubicBezTo>
                      <a:pt x="79" y="371"/>
                      <a:pt x="79" y="378"/>
                      <a:pt x="79" y="387"/>
                    </a:cubicBezTo>
                    <a:cubicBezTo>
                      <a:pt x="87" y="402"/>
                      <a:pt x="94" y="410"/>
                      <a:pt x="102" y="418"/>
                    </a:cubicBezTo>
                    <a:cubicBezTo>
                      <a:pt x="110" y="426"/>
                      <a:pt x="110" y="426"/>
                      <a:pt x="102" y="433"/>
                    </a:cubicBezTo>
                    <a:cubicBezTo>
                      <a:pt x="102" y="449"/>
                      <a:pt x="94" y="465"/>
                      <a:pt x="87" y="489"/>
                    </a:cubicBezTo>
                    <a:cubicBezTo>
                      <a:pt x="87" y="497"/>
                      <a:pt x="79" y="504"/>
                      <a:pt x="71" y="504"/>
                    </a:cubicBezTo>
                    <a:moveTo>
                      <a:pt x="236" y="449"/>
                    </a:moveTo>
                    <a:lnTo>
                      <a:pt x="236" y="449"/>
                    </a:lnTo>
                    <a:cubicBezTo>
                      <a:pt x="236" y="458"/>
                      <a:pt x="228" y="465"/>
                      <a:pt x="220" y="473"/>
                    </a:cubicBezTo>
                    <a:cubicBezTo>
                      <a:pt x="181" y="513"/>
                      <a:pt x="165" y="513"/>
                      <a:pt x="149" y="513"/>
                    </a:cubicBezTo>
                    <a:cubicBezTo>
                      <a:pt x="133" y="520"/>
                      <a:pt x="110" y="520"/>
                      <a:pt x="110" y="520"/>
                    </a:cubicBezTo>
                    <a:cubicBezTo>
                      <a:pt x="102" y="513"/>
                      <a:pt x="102" y="504"/>
                      <a:pt x="110" y="497"/>
                    </a:cubicBezTo>
                    <a:cubicBezTo>
                      <a:pt x="118" y="473"/>
                      <a:pt x="118" y="458"/>
                      <a:pt x="133" y="442"/>
                    </a:cubicBezTo>
                    <a:cubicBezTo>
                      <a:pt x="133" y="442"/>
                      <a:pt x="133" y="433"/>
                      <a:pt x="142" y="433"/>
                    </a:cubicBezTo>
                    <a:cubicBezTo>
                      <a:pt x="149" y="433"/>
                      <a:pt x="165" y="433"/>
                      <a:pt x="181" y="426"/>
                    </a:cubicBezTo>
                    <a:cubicBezTo>
                      <a:pt x="189" y="418"/>
                      <a:pt x="197" y="418"/>
                      <a:pt x="204" y="410"/>
                    </a:cubicBezTo>
                    <a:cubicBezTo>
                      <a:pt x="220" y="402"/>
                      <a:pt x="220" y="394"/>
                      <a:pt x="220" y="402"/>
                    </a:cubicBezTo>
                    <a:cubicBezTo>
                      <a:pt x="228" y="402"/>
                      <a:pt x="236" y="418"/>
                      <a:pt x="244" y="426"/>
                    </a:cubicBezTo>
                    <a:cubicBezTo>
                      <a:pt x="244" y="433"/>
                      <a:pt x="244" y="433"/>
                      <a:pt x="236" y="449"/>
                    </a:cubicBezTo>
                    <a:moveTo>
                      <a:pt x="347" y="284"/>
                    </a:moveTo>
                    <a:lnTo>
                      <a:pt x="347" y="284"/>
                    </a:lnTo>
                    <a:cubicBezTo>
                      <a:pt x="338" y="308"/>
                      <a:pt x="331" y="331"/>
                      <a:pt x="299" y="378"/>
                    </a:cubicBezTo>
                    <a:cubicBezTo>
                      <a:pt x="291" y="394"/>
                      <a:pt x="283" y="402"/>
                      <a:pt x="276" y="410"/>
                    </a:cubicBezTo>
                    <a:cubicBezTo>
                      <a:pt x="268" y="418"/>
                      <a:pt x="260" y="410"/>
                      <a:pt x="260" y="402"/>
                    </a:cubicBezTo>
                    <a:cubicBezTo>
                      <a:pt x="260" y="394"/>
                      <a:pt x="252" y="378"/>
                      <a:pt x="252" y="363"/>
                    </a:cubicBezTo>
                    <a:cubicBezTo>
                      <a:pt x="252" y="363"/>
                      <a:pt x="252" y="355"/>
                      <a:pt x="260" y="347"/>
                    </a:cubicBezTo>
                    <a:cubicBezTo>
                      <a:pt x="268" y="331"/>
                      <a:pt x="276" y="316"/>
                      <a:pt x="283" y="308"/>
                    </a:cubicBezTo>
                    <a:cubicBezTo>
                      <a:pt x="291" y="284"/>
                      <a:pt x="291" y="269"/>
                      <a:pt x="299" y="253"/>
                    </a:cubicBezTo>
                    <a:cubicBezTo>
                      <a:pt x="299" y="237"/>
                      <a:pt x="299" y="237"/>
                      <a:pt x="307" y="237"/>
                    </a:cubicBezTo>
                    <a:cubicBezTo>
                      <a:pt x="315" y="221"/>
                      <a:pt x="331" y="221"/>
                      <a:pt x="338" y="214"/>
                    </a:cubicBezTo>
                    <a:cubicBezTo>
                      <a:pt x="347" y="214"/>
                      <a:pt x="354" y="214"/>
                      <a:pt x="354" y="221"/>
                    </a:cubicBezTo>
                    <a:cubicBezTo>
                      <a:pt x="354" y="229"/>
                      <a:pt x="347" y="260"/>
                      <a:pt x="347" y="284"/>
                    </a:cubicBezTo>
                    <a:moveTo>
                      <a:pt x="338" y="189"/>
                    </a:moveTo>
                    <a:lnTo>
                      <a:pt x="338" y="189"/>
                    </a:lnTo>
                    <a:cubicBezTo>
                      <a:pt x="331" y="189"/>
                      <a:pt x="315" y="198"/>
                      <a:pt x="307" y="198"/>
                    </a:cubicBezTo>
                    <a:cubicBezTo>
                      <a:pt x="307" y="198"/>
                      <a:pt x="299" y="198"/>
                      <a:pt x="299" y="189"/>
                    </a:cubicBezTo>
                    <a:cubicBezTo>
                      <a:pt x="299" y="174"/>
                      <a:pt x="299" y="158"/>
                      <a:pt x="291" y="143"/>
                    </a:cubicBezTo>
                    <a:cubicBezTo>
                      <a:pt x="291" y="135"/>
                      <a:pt x="283" y="127"/>
                      <a:pt x="283" y="119"/>
                    </a:cubicBezTo>
                    <a:cubicBezTo>
                      <a:pt x="276" y="111"/>
                      <a:pt x="268" y="111"/>
                      <a:pt x="276" y="103"/>
                    </a:cubicBezTo>
                    <a:cubicBezTo>
                      <a:pt x="276" y="87"/>
                      <a:pt x="283" y="71"/>
                      <a:pt x="291" y="56"/>
                    </a:cubicBezTo>
                    <a:cubicBezTo>
                      <a:pt x="291" y="41"/>
                      <a:pt x="299" y="41"/>
                      <a:pt x="307" y="41"/>
                    </a:cubicBezTo>
                    <a:cubicBezTo>
                      <a:pt x="315" y="41"/>
                      <a:pt x="322" y="41"/>
                      <a:pt x="322" y="48"/>
                    </a:cubicBezTo>
                    <a:cubicBezTo>
                      <a:pt x="347" y="80"/>
                      <a:pt x="354" y="95"/>
                      <a:pt x="354" y="119"/>
                    </a:cubicBezTo>
                    <a:cubicBezTo>
                      <a:pt x="362" y="135"/>
                      <a:pt x="362" y="158"/>
                      <a:pt x="362" y="166"/>
                    </a:cubicBezTo>
                    <a:cubicBezTo>
                      <a:pt x="354" y="182"/>
                      <a:pt x="347" y="182"/>
                      <a:pt x="338" y="189"/>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5" name="Google Shape;635;p48"/>
              <p:cNvSpPr/>
              <p:nvPr/>
            </p:nvSpPr>
            <p:spPr>
              <a:xfrm>
                <a:off x="7557572" y="2652322"/>
                <a:ext cx="49814" cy="97674"/>
              </a:xfrm>
              <a:custGeom>
                <a:rect b="b" l="l" r="r" t="t"/>
                <a:pathLst>
                  <a:path extrusionOk="0" h="200" w="102">
                    <a:moveTo>
                      <a:pt x="15" y="195"/>
                    </a:moveTo>
                    <a:lnTo>
                      <a:pt x="15" y="195"/>
                    </a:lnTo>
                    <a:cubicBezTo>
                      <a:pt x="23" y="195"/>
                      <a:pt x="39" y="187"/>
                      <a:pt x="47" y="179"/>
                    </a:cubicBezTo>
                    <a:cubicBezTo>
                      <a:pt x="55" y="171"/>
                      <a:pt x="55" y="171"/>
                      <a:pt x="55" y="156"/>
                    </a:cubicBezTo>
                    <a:cubicBezTo>
                      <a:pt x="63" y="140"/>
                      <a:pt x="63" y="124"/>
                      <a:pt x="70" y="116"/>
                    </a:cubicBezTo>
                    <a:cubicBezTo>
                      <a:pt x="78" y="92"/>
                      <a:pt x="86" y="76"/>
                      <a:pt x="102" y="61"/>
                    </a:cubicBezTo>
                    <a:cubicBezTo>
                      <a:pt x="102" y="53"/>
                      <a:pt x="102" y="53"/>
                      <a:pt x="102" y="45"/>
                    </a:cubicBezTo>
                    <a:cubicBezTo>
                      <a:pt x="102" y="30"/>
                      <a:pt x="94" y="22"/>
                      <a:pt x="94" y="6"/>
                    </a:cubicBezTo>
                    <a:cubicBezTo>
                      <a:pt x="86" y="-2"/>
                      <a:pt x="86" y="-2"/>
                      <a:pt x="78" y="6"/>
                    </a:cubicBezTo>
                    <a:cubicBezTo>
                      <a:pt x="70" y="14"/>
                      <a:pt x="55" y="37"/>
                      <a:pt x="39" y="53"/>
                    </a:cubicBezTo>
                    <a:cubicBezTo>
                      <a:pt x="31" y="76"/>
                      <a:pt x="15" y="101"/>
                      <a:pt x="7" y="156"/>
                    </a:cubicBezTo>
                    <a:cubicBezTo>
                      <a:pt x="0" y="171"/>
                      <a:pt x="0" y="179"/>
                      <a:pt x="0" y="187"/>
                    </a:cubicBezTo>
                    <a:cubicBezTo>
                      <a:pt x="0" y="203"/>
                      <a:pt x="7" y="203"/>
                      <a:pt x="15" y="195"/>
                    </a:cubicBezTo>
                    <a:close/>
                  </a:path>
                </a:pathLst>
              </a:custGeom>
              <a:solidFill>
                <a:schemeClr val="lt1"/>
              </a:solidFill>
              <a:ln>
                <a:noFill/>
              </a:ln>
            </p:spPr>
            <p:txBody>
              <a:bodyPr anchorCtr="1" anchor="ctr" bIns="36000" lIns="120000" spcFirstLastPara="1" rIns="120000" wrap="square" tIns="36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6" name="Google Shape;636;p48"/>
              <p:cNvSpPr/>
              <p:nvPr/>
            </p:nvSpPr>
            <p:spPr>
              <a:xfrm>
                <a:off x="7615200" y="2604950"/>
                <a:ext cx="65442" cy="57140"/>
              </a:xfrm>
              <a:custGeom>
                <a:rect b="b" l="l" r="r" t="t"/>
                <a:pathLst>
                  <a:path extrusionOk="0" h="117" w="134">
                    <a:moveTo>
                      <a:pt x="16" y="111"/>
                    </a:moveTo>
                    <a:lnTo>
                      <a:pt x="16" y="111"/>
                    </a:lnTo>
                    <a:cubicBezTo>
                      <a:pt x="16" y="119"/>
                      <a:pt x="16" y="119"/>
                      <a:pt x="23" y="111"/>
                    </a:cubicBezTo>
                    <a:cubicBezTo>
                      <a:pt x="39" y="103"/>
                      <a:pt x="47" y="95"/>
                      <a:pt x="62" y="87"/>
                    </a:cubicBezTo>
                    <a:cubicBezTo>
                      <a:pt x="71" y="87"/>
                      <a:pt x="78" y="87"/>
                      <a:pt x="86" y="87"/>
                    </a:cubicBezTo>
                    <a:cubicBezTo>
                      <a:pt x="102" y="79"/>
                      <a:pt x="102" y="87"/>
                      <a:pt x="102" y="79"/>
                    </a:cubicBezTo>
                    <a:cubicBezTo>
                      <a:pt x="118" y="64"/>
                      <a:pt x="126" y="48"/>
                      <a:pt x="126" y="40"/>
                    </a:cubicBezTo>
                    <a:cubicBezTo>
                      <a:pt x="134" y="25"/>
                      <a:pt x="134" y="16"/>
                      <a:pt x="134" y="9"/>
                    </a:cubicBezTo>
                    <a:cubicBezTo>
                      <a:pt x="126" y="9"/>
                      <a:pt x="118" y="0"/>
                      <a:pt x="110" y="0"/>
                    </a:cubicBezTo>
                    <a:cubicBezTo>
                      <a:pt x="78" y="0"/>
                      <a:pt x="62" y="16"/>
                      <a:pt x="47" y="25"/>
                    </a:cubicBezTo>
                    <a:cubicBezTo>
                      <a:pt x="32" y="32"/>
                      <a:pt x="7" y="48"/>
                      <a:pt x="7" y="48"/>
                    </a:cubicBezTo>
                    <a:cubicBezTo>
                      <a:pt x="0" y="64"/>
                      <a:pt x="0" y="71"/>
                      <a:pt x="0" y="79"/>
                    </a:cubicBezTo>
                    <a:cubicBezTo>
                      <a:pt x="0" y="87"/>
                      <a:pt x="7" y="103"/>
                      <a:pt x="16" y="111"/>
                    </a:cubicBezTo>
                    <a:close/>
                  </a:path>
                </a:pathLst>
              </a:custGeom>
              <a:solidFill>
                <a:schemeClr val="l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7" name="Google Shape;637;p48"/>
              <p:cNvSpPr/>
              <p:nvPr/>
            </p:nvSpPr>
            <p:spPr>
              <a:xfrm>
                <a:off x="7679177" y="2617159"/>
                <a:ext cx="43465" cy="76674"/>
              </a:xfrm>
              <a:custGeom>
                <a:rect b="b" l="l" r="r" t="t"/>
                <a:pathLst>
                  <a:path extrusionOk="0" h="157" w="89">
                    <a:moveTo>
                      <a:pt x="81" y="78"/>
                    </a:moveTo>
                    <a:lnTo>
                      <a:pt x="81" y="78"/>
                    </a:lnTo>
                    <a:cubicBezTo>
                      <a:pt x="81" y="54"/>
                      <a:pt x="74" y="39"/>
                      <a:pt x="49" y="7"/>
                    </a:cubicBezTo>
                    <a:cubicBezTo>
                      <a:pt x="49" y="0"/>
                      <a:pt x="42" y="0"/>
                      <a:pt x="34" y="0"/>
                    </a:cubicBezTo>
                    <a:cubicBezTo>
                      <a:pt x="26" y="0"/>
                      <a:pt x="18" y="0"/>
                      <a:pt x="18" y="15"/>
                    </a:cubicBezTo>
                    <a:cubicBezTo>
                      <a:pt x="10" y="30"/>
                      <a:pt x="3" y="46"/>
                      <a:pt x="3" y="62"/>
                    </a:cubicBezTo>
                    <a:cubicBezTo>
                      <a:pt x="-5" y="70"/>
                      <a:pt x="3" y="70"/>
                      <a:pt x="10" y="78"/>
                    </a:cubicBezTo>
                    <a:cubicBezTo>
                      <a:pt x="10" y="86"/>
                      <a:pt x="18" y="94"/>
                      <a:pt x="18" y="102"/>
                    </a:cubicBezTo>
                    <a:cubicBezTo>
                      <a:pt x="26" y="117"/>
                      <a:pt x="26" y="133"/>
                      <a:pt x="26" y="148"/>
                    </a:cubicBezTo>
                    <a:cubicBezTo>
                      <a:pt x="26" y="157"/>
                      <a:pt x="34" y="157"/>
                      <a:pt x="34" y="157"/>
                    </a:cubicBezTo>
                    <a:cubicBezTo>
                      <a:pt x="42" y="157"/>
                      <a:pt x="58" y="148"/>
                      <a:pt x="65" y="148"/>
                    </a:cubicBezTo>
                    <a:cubicBezTo>
                      <a:pt x="74" y="141"/>
                      <a:pt x="81" y="141"/>
                      <a:pt x="89" y="125"/>
                    </a:cubicBezTo>
                    <a:cubicBezTo>
                      <a:pt x="89" y="117"/>
                      <a:pt x="89" y="94"/>
                      <a:pt x="81" y="78"/>
                    </a:cubicBezTo>
                    <a:close/>
                  </a:path>
                </a:pathLst>
              </a:custGeom>
              <a:solidFill>
                <a:schemeClr val="lt1"/>
              </a:solidFill>
              <a:ln>
                <a:noFill/>
              </a:ln>
            </p:spPr>
            <p:txBody>
              <a:bodyPr anchorCtr="1" anchor="ctr" bIns="15325" lIns="120000" spcFirstLastPara="1" rIns="120000" wrap="square" tIns="153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8" name="Google Shape;638;p48"/>
              <p:cNvSpPr/>
              <p:nvPr/>
            </p:nvSpPr>
            <p:spPr>
              <a:xfrm>
                <a:off x="7669424" y="2701648"/>
                <a:ext cx="49814" cy="97186"/>
              </a:xfrm>
              <a:custGeom>
                <a:rect b="b" l="l" r="r" t="t"/>
                <a:pathLst>
                  <a:path extrusionOk="0" h="199" w="102">
                    <a:moveTo>
                      <a:pt x="86" y="0"/>
                    </a:moveTo>
                    <a:lnTo>
                      <a:pt x="86" y="0"/>
                    </a:lnTo>
                    <a:cubicBezTo>
                      <a:pt x="79" y="7"/>
                      <a:pt x="63" y="7"/>
                      <a:pt x="55" y="23"/>
                    </a:cubicBezTo>
                    <a:cubicBezTo>
                      <a:pt x="47" y="23"/>
                      <a:pt x="47" y="23"/>
                      <a:pt x="47" y="39"/>
                    </a:cubicBezTo>
                    <a:cubicBezTo>
                      <a:pt x="39" y="55"/>
                      <a:pt x="39" y="70"/>
                      <a:pt x="31" y="94"/>
                    </a:cubicBezTo>
                    <a:cubicBezTo>
                      <a:pt x="24" y="102"/>
                      <a:pt x="16" y="117"/>
                      <a:pt x="8" y="133"/>
                    </a:cubicBezTo>
                    <a:cubicBezTo>
                      <a:pt x="0" y="141"/>
                      <a:pt x="0" y="149"/>
                      <a:pt x="0" y="149"/>
                    </a:cubicBezTo>
                    <a:cubicBezTo>
                      <a:pt x="0" y="164"/>
                      <a:pt x="8" y="180"/>
                      <a:pt x="8" y="188"/>
                    </a:cubicBezTo>
                    <a:cubicBezTo>
                      <a:pt x="8" y="196"/>
                      <a:pt x="16" y="204"/>
                      <a:pt x="24" y="196"/>
                    </a:cubicBezTo>
                    <a:cubicBezTo>
                      <a:pt x="31" y="188"/>
                      <a:pt x="39" y="180"/>
                      <a:pt x="47" y="164"/>
                    </a:cubicBezTo>
                    <a:cubicBezTo>
                      <a:pt x="79" y="117"/>
                      <a:pt x="86" y="94"/>
                      <a:pt x="95" y="70"/>
                    </a:cubicBezTo>
                    <a:cubicBezTo>
                      <a:pt x="95" y="46"/>
                      <a:pt x="102" y="15"/>
                      <a:pt x="102" y="7"/>
                    </a:cubicBezTo>
                    <a:cubicBezTo>
                      <a:pt x="102" y="0"/>
                      <a:pt x="95" y="0"/>
                      <a:pt x="86" y="0"/>
                    </a:cubicBezTo>
                    <a:close/>
                  </a:path>
                </a:pathLst>
              </a:custGeom>
              <a:solidFill>
                <a:schemeClr val="lt1"/>
              </a:solidFill>
              <a:ln>
                <a:noFill/>
              </a:ln>
            </p:spPr>
            <p:txBody>
              <a:bodyPr anchorCtr="1" anchor="ctr" bIns="35500" lIns="120000" spcFirstLastPara="1" rIns="120000" wrap="square" tIns="355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39" name="Google Shape;639;p48"/>
              <p:cNvSpPr/>
              <p:nvPr/>
            </p:nvSpPr>
            <p:spPr>
              <a:xfrm>
                <a:off x="7597145" y="2791997"/>
                <a:ext cx="68372" cy="59093"/>
              </a:xfrm>
              <a:custGeom>
                <a:rect b="b" l="l" r="r" t="t"/>
                <a:pathLst>
                  <a:path extrusionOk="0" h="121" w="140">
                    <a:moveTo>
                      <a:pt x="116" y="3"/>
                    </a:moveTo>
                    <a:lnTo>
                      <a:pt x="116" y="3"/>
                    </a:lnTo>
                    <a:cubicBezTo>
                      <a:pt x="116" y="-5"/>
                      <a:pt x="116" y="3"/>
                      <a:pt x="100" y="11"/>
                    </a:cubicBezTo>
                    <a:cubicBezTo>
                      <a:pt x="93" y="19"/>
                      <a:pt x="85" y="19"/>
                      <a:pt x="77" y="27"/>
                    </a:cubicBezTo>
                    <a:cubicBezTo>
                      <a:pt x="61" y="34"/>
                      <a:pt x="45" y="34"/>
                      <a:pt x="38" y="34"/>
                    </a:cubicBezTo>
                    <a:cubicBezTo>
                      <a:pt x="29" y="34"/>
                      <a:pt x="29" y="43"/>
                      <a:pt x="29" y="43"/>
                    </a:cubicBezTo>
                    <a:cubicBezTo>
                      <a:pt x="14" y="59"/>
                      <a:pt x="14" y="74"/>
                      <a:pt x="6" y="98"/>
                    </a:cubicBezTo>
                    <a:cubicBezTo>
                      <a:pt x="-2" y="105"/>
                      <a:pt x="-2" y="114"/>
                      <a:pt x="6" y="121"/>
                    </a:cubicBezTo>
                    <a:cubicBezTo>
                      <a:pt x="6" y="121"/>
                      <a:pt x="29" y="121"/>
                      <a:pt x="45" y="114"/>
                    </a:cubicBezTo>
                    <a:cubicBezTo>
                      <a:pt x="61" y="114"/>
                      <a:pt x="77" y="114"/>
                      <a:pt x="116" y="74"/>
                    </a:cubicBezTo>
                    <a:cubicBezTo>
                      <a:pt x="124" y="66"/>
                      <a:pt x="132" y="59"/>
                      <a:pt x="132" y="50"/>
                    </a:cubicBezTo>
                    <a:cubicBezTo>
                      <a:pt x="140" y="34"/>
                      <a:pt x="140" y="34"/>
                      <a:pt x="140" y="27"/>
                    </a:cubicBezTo>
                    <a:cubicBezTo>
                      <a:pt x="132" y="19"/>
                      <a:pt x="124" y="3"/>
                      <a:pt x="116" y="3"/>
                    </a:cubicBezTo>
                    <a:close/>
                  </a:path>
                </a:pathLst>
              </a:custGeom>
              <a:solidFill>
                <a:schemeClr val="l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40" name="Google Shape;640;p48"/>
              <p:cNvSpPr/>
              <p:nvPr/>
            </p:nvSpPr>
            <p:spPr>
              <a:xfrm>
                <a:off x="7553665" y="2762694"/>
                <a:ext cx="44930" cy="80581"/>
              </a:xfrm>
              <a:custGeom>
                <a:rect b="b" l="l" r="r" t="t"/>
                <a:pathLst>
                  <a:path extrusionOk="0" h="165" w="92">
                    <a:moveTo>
                      <a:pt x="86" y="79"/>
                    </a:moveTo>
                    <a:lnTo>
                      <a:pt x="86" y="79"/>
                    </a:lnTo>
                    <a:cubicBezTo>
                      <a:pt x="78" y="71"/>
                      <a:pt x="71" y="63"/>
                      <a:pt x="63" y="48"/>
                    </a:cubicBezTo>
                    <a:cubicBezTo>
                      <a:pt x="63" y="39"/>
                      <a:pt x="63" y="32"/>
                      <a:pt x="55" y="16"/>
                    </a:cubicBezTo>
                    <a:cubicBezTo>
                      <a:pt x="55" y="8"/>
                      <a:pt x="55" y="0"/>
                      <a:pt x="55" y="0"/>
                    </a:cubicBezTo>
                    <a:cubicBezTo>
                      <a:pt x="39" y="0"/>
                      <a:pt x="31" y="8"/>
                      <a:pt x="23" y="8"/>
                    </a:cubicBezTo>
                    <a:cubicBezTo>
                      <a:pt x="15" y="16"/>
                      <a:pt x="8" y="16"/>
                      <a:pt x="8" y="32"/>
                    </a:cubicBezTo>
                    <a:cubicBezTo>
                      <a:pt x="0" y="39"/>
                      <a:pt x="0" y="55"/>
                      <a:pt x="0" y="63"/>
                    </a:cubicBezTo>
                    <a:cubicBezTo>
                      <a:pt x="8" y="119"/>
                      <a:pt x="15" y="126"/>
                      <a:pt x="23" y="142"/>
                    </a:cubicBezTo>
                    <a:cubicBezTo>
                      <a:pt x="31" y="150"/>
                      <a:pt x="47" y="165"/>
                      <a:pt x="55" y="165"/>
                    </a:cubicBezTo>
                    <a:cubicBezTo>
                      <a:pt x="63" y="165"/>
                      <a:pt x="71" y="158"/>
                      <a:pt x="71" y="150"/>
                    </a:cubicBezTo>
                    <a:cubicBezTo>
                      <a:pt x="78" y="126"/>
                      <a:pt x="86" y="110"/>
                      <a:pt x="86" y="94"/>
                    </a:cubicBezTo>
                    <a:cubicBezTo>
                      <a:pt x="94" y="87"/>
                      <a:pt x="94" y="87"/>
                      <a:pt x="86" y="79"/>
                    </a:cubicBezTo>
                    <a:close/>
                  </a:path>
                </a:pathLst>
              </a:custGeom>
              <a:solidFill>
                <a:schemeClr val="lt1"/>
              </a:solidFill>
              <a:ln>
                <a:noFill/>
              </a:ln>
            </p:spPr>
            <p:txBody>
              <a:bodyPr anchorCtr="1" anchor="ctr" bIns="19200" lIns="120000" spcFirstLastPara="1" rIns="120000" wrap="square" tIns="192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41" name="Google Shape;641;p48"/>
              <p:cNvSpPr/>
              <p:nvPr/>
            </p:nvSpPr>
            <p:spPr>
              <a:xfrm>
                <a:off x="6243868" y="3204672"/>
                <a:ext cx="307185" cy="405349"/>
              </a:xfrm>
              <a:custGeom>
                <a:rect b="b" l="l" r="r" t="t"/>
                <a:pathLst>
                  <a:path extrusionOk="0" h="830" w="629">
                    <a:moveTo>
                      <a:pt x="0" y="528"/>
                    </a:moveTo>
                    <a:lnTo>
                      <a:pt x="0" y="528"/>
                    </a:lnTo>
                    <a:cubicBezTo>
                      <a:pt x="0" y="339"/>
                      <a:pt x="110" y="110"/>
                      <a:pt x="260" y="32"/>
                    </a:cubicBezTo>
                    <a:cubicBezTo>
                      <a:pt x="292" y="8"/>
                      <a:pt x="338" y="0"/>
                      <a:pt x="370" y="0"/>
                    </a:cubicBezTo>
                    <a:cubicBezTo>
                      <a:pt x="394" y="0"/>
                      <a:pt x="465" y="0"/>
                      <a:pt x="535" y="48"/>
                    </a:cubicBezTo>
                    <a:cubicBezTo>
                      <a:pt x="622" y="95"/>
                      <a:pt x="629" y="213"/>
                      <a:pt x="629" y="213"/>
                    </a:cubicBezTo>
                    <a:cubicBezTo>
                      <a:pt x="338" y="811"/>
                      <a:pt x="338" y="811"/>
                      <a:pt x="338" y="811"/>
                    </a:cubicBezTo>
                    <a:cubicBezTo>
                      <a:pt x="338" y="811"/>
                      <a:pt x="244" y="858"/>
                      <a:pt x="149" y="803"/>
                    </a:cubicBezTo>
                    <a:cubicBezTo>
                      <a:pt x="87" y="772"/>
                      <a:pt x="47" y="716"/>
                      <a:pt x="32" y="685"/>
                    </a:cubicBezTo>
                    <a:cubicBezTo>
                      <a:pt x="23" y="670"/>
                      <a:pt x="16" y="645"/>
                      <a:pt x="16" y="638"/>
                    </a:cubicBezTo>
                    <a:cubicBezTo>
                      <a:pt x="0" y="606"/>
                      <a:pt x="0" y="567"/>
                      <a:pt x="0" y="528"/>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42" name="Google Shape;642;p48"/>
              <p:cNvSpPr/>
              <p:nvPr/>
            </p:nvSpPr>
            <p:spPr>
              <a:xfrm>
                <a:off x="6301496" y="3236905"/>
                <a:ext cx="253952" cy="368721"/>
              </a:xfrm>
              <a:custGeom>
                <a:rect b="b" l="l" r="r" t="t"/>
                <a:pathLst>
                  <a:path extrusionOk="0" h="755" w="520">
                    <a:moveTo>
                      <a:pt x="520" y="226"/>
                    </a:moveTo>
                    <a:lnTo>
                      <a:pt x="520" y="226"/>
                    </a:lnTo>
                    <a:cubicBezTo>
                      <a:pt x="520" y="422"/>
                      <a:pt x="402" y="643"/>
                      <a:pt x="260" y="721"/>
                    </a:cubicBezTo>
                    <a:cubicBezTo>
                      <a:pt x="118" y="808"/>
                      <a:pt x="0" y="721"/>
                      <a:pt x="0" y="525"/>
                    </a:cubicBezTo>
                    <a:cubicBezTo>
                      <a:pt x="0" y="336"/>
                      <a:pt x="118" y="115"/>
                      <a:pt x="260" y="29"/>
                    </a:cubicBezTo>
                    <a:cubicBezTo>
                      <a:pt x="402" y="-50"/>
                      <a:pt x="520" y="37"/>
                      <a:pt x="520" y="226"/>
                    </a:cubicBezTo>
                    <a:close/>
                  </a:path>
                </a:pathLst>
              </a:custGeom>
              <a:solidFill>
                <a:schemeClr val="accen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43" name="Google Shape;643;p48"/>
              <p:cNvSpPr/>
              <p:nvPr/>
            </p:nvSpPr>
            <p:spPr>
              <a:xfrm>
                <a:off x="6328356" y="3275974"/>
                <a:ext cx="203650" cy="292047"/>
              </a:xfrm>
              <a:custGeom>
                <a:rect b="b" l="l" r="r" t="t"/>
                <a:pathLst>
                  <a:path extrusionOk="0" h="598" w="417">
                    <a:moveTo>
                      <a:pt x="417" y="177"/>
                    </a:moveTo>
                    <a:lnTo>
                      <a:pt x="417" y="177"/>
                    </a:lnTo>
                    <a:cubicBezTo>
                      <a:pt x="417" y="335"/>
                      <a:pt x="323" y="508"/>
                      <a:pt x="213" y="570"/>
                    </a:cubicBezTo>
                    <a:cubicBezTo>
                      <a:pt x="94" y="641"/>
                      <a:pt x="0" y="570"/>
                      <a:pt x="0" y="413"/>
                    </a:cubicBezTo>
                    <a:cubicBezTo>
                      <a:pt x="0" y="264"/>
                      <a:pt x="94" y="91"/>
                      <a:pt x="213" y="27"/>
                    </a:cubicBezTo>
                    <a:cubicBezTo>
                      <a:pt x="323" y="-43"/>
                      <a:pt x="417" y="27"/>
                      <a:pt x="417" y="177"/>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44" name="Google Shape;644;p48"/>
              <p:cNvSpPr/>
              <p:nvPr/>
            </p:nvSpPr>
            <p:spPr>
              <a:xfrm>
                <a:off x="6343984" y="3293068"/>
                <a:ext cx="180697" cy="261768"/>
              </a:xfrm>
              <a:custGeom>
                <a:rect b="b" l="l" r="r" t="t"/>
                <a:pathLst>
                  <a:path extrusionOk="0" h="536" w="370">
                    <a:moveTo>
                      <a:pt x="181" y="24"/>
                    </a:moveTo>
                    <a:lnTo>
                      <a:pt x="181" y="24"/>
                    </a:lnTo>
                    <a:cubicBezTo>
                      <a:pt x="87" y="79"/>
                      <a:pt x="0" y="236"/>
                      <a:pt x="0" y="370"/>
                    </a:cubicBezTo>
                    <a:cubicBezTo>
                      <a:pt x="0" y="512"/>
                      <a:pt x="87" y="575"/>
                      <a:pt x="181" y="512"/>
                    </a:cubicBezTo>
                    <a:cubicBezTo>
                      <a:pt x="283" y="457"/>
                      <a:pt x="370" y="300"/>
                      <a:pt x="370" y="158"/>
                    </a:cubicBezTo>
                    <a:cubicBezTo>
                      <a:pt x="370" y="24"/>
                      <a:pt x="283" y="-39"/>
                      <a:pt x="181" y="24"/>
                    </a:cubicBezTo>
                    <a:moveTo>
                      <a:pt x="141" y="63"/>
                    </a:moveTo>
                    <a:lnTo>
                      <a:pt x="141" y="63"/>
                    </a:lnTo>
                    <a:cubicBezTo>
                      <a:pt x="149" y="63"/>
                      <a:pt x="173" y="47"/>
                      <a:pt x="181" y="40"/>
                    </a:cubicBezTo>
                    <a:cubicBezTo>
                      <a:pt x="196" y="24"/>
                      <a:pt x="220" y="16"/>
                      <a:pt x="251" y="16"/>
                    </a:cubicBezTo>
                    <a:cubicBezTo>
                      <a:pt x="260" y="16"/>
                      <a:pt x="267" y="24"/>
                      <a:pt x="275" y="24"/>
                    </a:cubicBezTo>
                    <a:cubicBezTo>
                      <a:pt x="275" y="32"/>
                      <a:pt x="275" y="40"/>
                      <a:pt x="267" y="56"/>
                    </a:cubicBezTo>
                    <a:cubicBezTo>
                      <a:pt x="267" y="63"/>
                      <a:pt x="251" y="79"/>
                      <a:pt x="244" y="95"/>
                    </a:cubicBezTo>
                    <a:cubicBezTo>
                      <a:pt x="244" y="102"/>
                      <a:pt x="235" y="95"/>
                      <a:pt x="228" y="95"/>
                    </a:cubicBezTo>
                    <a:cubicBezTo>
                      <a:pt x="220" y="102"/>
                      <a:pt x="212" y="102"/>
                      <a:pt x="204" y="102"/>
                    </a:cubicBezTo>
                    <a:cubicBezTo>
                      <a:pt x="189" y="111"/>
                      <a:pt x="173" y="118"/>
                      <a:pt x="165" y="127"/>
                    </a:cubicBezTo>
                    <a:cubicBezTo>
                      <a:pt x="157" y="134"/>
                      <a:pt x="157" y="134"/>
                      <a:pt x="157" y="127"/>
                    </a:cubicBezTo>
                    <a:cubicBezTo>
                      <a:pt x="149" y="118"/>
                      <a:pt x="141" y="102"/>
                      <a:pt x="141" y="95"/>
                    </a:cubicBezTo>
                    <a:cubicBezTo>
                      <a:pt x="133" y="87"/>
                      <a:pt x="133" y="79"/>
                      <a:pt x="141" y="63"/>
                    </a:cubicBezTo>
                    <a:moveTo>
                      <a:pt x="283" y="213"/>
                    </a:moveTo>
                    <a:lnTo>
                      <a:pt x="283" y="213"/>
                    </a:lnTo>
                    <a:cubicBezTo>
                      <a:pt x="283" y="284"/>
                      <a:pt x="235" y="370"/>
                      <a:pt x="181" y="394"/>
                    </a:cubicBezTo>
                    <a:cubicBezTo>
                      <a:pt x="133" y="425"/>
                      <a:pt x="87" y="394"/>
                      <a:pt x="87" y="323"/>
                    </a:cubicBezTo>
                    <a:cubicBezTo>
                      <a:pt x="87" y="252"/>
                      <a:pt x="133" y="166"/>
                      <a:pt x="181" y="134"/>
                    </a:cubicBezTo>
                    <a:cubicBezTo>
                      <a:pt x="235" y="102"/>
                      <a:pt x="283" y="134"/>
                      <a:pt x="283" y="213"/>
                    </a:cubicBezTo>
                    <a:moveTo>
                      <a:pt x="23" y="268"/>
                    </a:moveTo>
                    <a:lnTo>
                      <a:pt x="23" y="268"/>
                    </a:lnTo>
                    <a:cubicBezTo>
                      <a:pt x="39" y="213"/>
                      <a:pt x="55" y="189"/>
                      <a:pt x="62" y="166"/>
                    </a:cubicBezTo>
                    <a:cubicBezTo>
                      <a:pt x="78" y="150"/>
                      <a:pt x="94" y="118"/>
                      <a:pt x="94" y="118"/>
                    </a:cubicBezTo>
                    <a:cubicBezTo>
                      <a:pt x="110" y="111"/>
                      <a:pt x="110" y="111"/>
                      <a:pt x="117" y="118"/>
                    </a:cubicBezTo>
                    <a:cubicBezTo>
                      <a:pt x="117" y="134"/>
                      <a:pt x="126" y="142"/>
                      <a:pt x="126" y="158"/>
                    </a:cubicBezTo>
                    <a:cubicBezTo>
                      <a:pt x="126" y="166"/>
                      <a:pt x="126" y="166"/>
                      <a:pt x="117" y="174"/>
                    </a:cubicBezTo>
                    <a:cubicBezTo>
                      <a:pt x="110" y="189"/>
                      <a:pt x="102" y="205"/>
                      <a:pt x="94" y="229"/>
                    </a:cubicBezTo>
                    <a:cubicBezTo>
                      <a:pt x="87" y="236"/>
                      <a:pt x="78" y="252"/>
                      <a:pt x="78" y="268"/>
                    </a:cubicBezTo>
                    <a:cubicBezTo>
                      <a:pt x="71" y="284"/>
                      <a:pt x="71" y="284"/>
                      <a:pt x="71" y="291"/>
                    </a:cubicBezTo>
                    <a:cubicBezTo>
                      <a:pt x="62" y="300"/>
                      <a:pt x="46" y="307"/>
                      <a:pt x="39" y="307"/>
                    </a:cubicBezTo>
                    <a:cubicBezTo>
                      <a:pt x="31" y="316"/>
                      <a:pt x="23" y="316"/>
                      <a:pt x="23" y="300"/>
                    </a:cubicBezTo>
                    <a:cubicBezTo>
                      <a:pt x="23" y="291"/>
                      <a:pt x="23" y="276"/>
                      <a:pt x="23" y="268"/>
                    </a:cubicBezTo>
                    <a:moveTo>
                      <a:pt x="71" y="504"/>
                    </a:moveTo>
                    <a:lnTo>
                      <a:pt x="71" y="504"/>
                    </a:lnTo>
                    <a:cubicBezTo>
                      <a:pt x="62" y="504"/>
                      <a:pt x="46" y="489"/>
                      <a:pt x="39" y="473"/>
                    </a:cubicBezTo>
                    <a:cubicBezTo>
                      <a:pt x="31" y="464"/>
                      <a:pt x="23" y="449"/>
                      <a:pt x="15" y="402"/>
                    </a:cubicBezTo>
                    <a:cubicBezTo>
                      <a:pt x="15" y="394"/>
                      <a:pt x="15" y="378"/>
                      <a:pt x="23" y="370"/>
                    </a:cubicBezTo>
                    <a:cubicBezTo>
                      <a:pt x="23" y="355"/>
                      <a:pt x="31" y="347"/>
                      <a:pt x="39" y="347"/>
                    </a:cubicBezTo>
                    <a:cubicBezTo>
                      <a:pt x="46" y="347"/>
                      <a:pt x="55" y="339"/>
                      <a:pt x="71" y="339"/>
                    </a:cubicBezTo>
                    <a:cubicBezTo>
                      <a:pt x="71" y="339"/>
                      <a:pt x="71" y="347"/>
                      <a:pt x="71" y="355"/>
                    </a:cubicBezTo>
                    <a:cubicBezTo>
                      <a:pt x="71" y="370"/>
                      <a:pt x="78" y="378"/>
                      <a:pt x="78" y="386"/>
                    </a:cubicBezTo>
                    <a:cubicBezTo>
                      <a:pt x="87" y="402"/>
                      <a:pt x="94" y="410"/>
                      <a:pt x="102" y="418"/>
                    </a:cubicBezTo>
                    <a:cubicBezTo>
                      <a:pt x="110" y="425"/>
                      <a:pt x="110" y="425"/>
                      <a:pt x="102" y="433"/>
                    </a:cubicBezTo>
                    <a:cubicBezTo>
                      <a:pt x="102" y="449"/>
                      <a:pt x="94" y="464"/>
                      <a:pt x="87" y="480"/>
                    </a:cubicBezTo>
                    <a:cubicBezTo>
                      <a:pt x="78" y="496"/>
                      <a:pt x="78" y="504"/>
                      <a:pt x="71" y="504"/>
                    </a:cubicBezTo>
                    <a:moveTo>
                      <a:pt x="235" y="449"/>
                    </a:moveTo>
                    <a:lnTo>
                      <a:pt x="235" y="449"/>
                    </a:lnTo>
                    <a:cubicBezTo>
                      <a:pt x="235" y="457"/>
                      <a:pt x="220" y="464"/>
                      <a:pt x="212" y="473"/>
                    </a:cubicBezTo>
                    <a:cubicBezTo>
                      <a:pt x="181" y="512"/>
                      <a:pt x="157" y="512"/>
                      <a:pt x="149" y="512"/>
                    </a:cubicBezTo>
                    <a:cubicBezTo>
                      <a:pt x="133" y="520"/>
                      <a:pt x="110" y="520"/>
                      <a:pt x="110" y="512"/>
                    </a:cubicBezTo>
                    <a:cubicBezTo>
                      <a:pt x="102" y="512"/>
                      <a:pt x="102" y="504"/>
                      <a:pt x="110" y="489"/>
                    </a:cubicBezTo>
                    <a:cubicBezTo>
                      <a:pt x="110" y="473"/>
                      <a:pt x="117" y="457"/>
                      <a:pt x="126" y="441"/>
                    </a:cubicBezTo>
                    <a:cubicBezTo>
                      <a:pt x="133" y="433"/>
                      <a:pt x="133" y="433"/>
                      <a:pt x="141" y="433"/>
                    </a:cubicBezTo>
                    <a:cubicBezTo>
                      <a:pt x="149" y="433"/>
                      <a:pt x="165" y="433"/>
                      <a:pt x="181" y="425"/>
                    </a:cubicBezTo>
                    <a:cubicBezTo>
                      <a:pt x="189" y="418"/>
                      <a:pt x="196" y="410"/>
                      <a:pt x="204" y="410"/>
                    </a:cubicBezTo>
                    <a:cubicBezTo>
                      <a:pt x="212" y="402"/>
                      <a:pt x="220" y="394"/>
                      <a:pt x="220" y="394"/>
                    </a:cubicBezTo>
                    <a:cubicBezTo>
                      <a:pt x="228" y="402"/>
                      <a:pt x="235" y="410"/>
                      <a:pt x="244" y="418"/>
                    </a:cubicBezTo>
                    <a:cubicBezTo>
                      <a:pt x="244" y="425"/>
                      <a:pt x="244" y="433"/>
                      <a:pt x="235" y="449"/>
                    </a:cubicBezTo>
                    <a:moveTo>
                      <a:pt x="338" y="284"/>
                    </a:moveTo>
                    <a:lnTo>
                      <a:pt x="338" y="284"/>
                    </a:lnTo>
                    <a:cubicBezTo>
                      <a:pt x="330" y="307"/>
                      <a:pt x="330" y="331"/>
                      <a:pt x="299" y="378"/>
                    </a:cubicBezTo>
                    <a:cubicBezTo>
                      <a:pt x="291" y="386"/>
                      <a:pt x="283" y="402"/>
                      <a:pt x="275" y="402"/>
                    </a:cubicBezTo>
                    <a:cubicBezTo>
                      <a:pt x="267" y="410"/>
                      <a:pt x="260" y="410"/>
                      <a:pt x="260" y="402"/>
                    </a:cubicBezTo>
                    <a:cubicBezTo>
                      <a:pt x="251" y="394"/>
                      <a:pt x="251" y="378"/>
                      <a:pt x="251" y="362"/>
                    </a:cubicBezTo>
                    <a:cubicBezTo>
                      <a:pt x="251" y="362"/>
                      <a:pt x="251" y="355"/>
                      <a:pt x="260" y="347"/>
                    </a:cubicBezTo>
                    <a:cubicBezTo>
                      <a:pt x="267" y="331"/>
                      <a:pt x="275" y="316"/>
                      <a:pt x="275" y="307"/>
                    </a:cubicBezTo>
                    <a:cubicBezTo>
                      <a:pt x="291" y="284"/>
                      <a:pt x="291" y="268"/>
                      <a:pt x="299" y="245"/>
                    </a:cubicBezTo>
                    <a:cubicBezTo>
                      <a:pt x="299" y="236"/>
                      <a:pt x="299" y="236"/>
                      <a:pt x="306" y="229"/>
                    </a:cubicBezTo>
                    <a:cubicBezTo>
                      <a:pt x="315" y="221"/>
                      <a:pt x="330" y="221"/>
                      <a:pt x="338" y="213"/>
                    </a:cubicBezTo>
                    <a:cubicBezTo>
                      <a:pt x="346" y="213"/>
                      <a:pt x="354" y="213"/>
                      <a:pt x="354" y="221"/>
                    </a:cubicBezTo>
                    <a:cubicBezTo>
                      <a:pt x="354" y="229"/>
                      <a:pt x="346" y="260"/>
                      <a:pt x="338" y="284"/>
                    </a:cubicBezTo>
                    <a:moveTo>
                      <a:pt x="338" y="189"/>
                    </a:moveTo>
                    <a:lnTo>
                      <a:pt x="338" y="189"/>
                    </a:lnTo>
                    <a:cubicBezTo>
                      <a:pt x="330" y="189"/>
                      <a:pt x="315" y="197"/>
                      <a:pt x="306" y="197"/>
                    </a:cubicBezTo>
                    <a:cubicBezTo>
                      <a:pt x="299" y="197"/>
                      <a:pt x="299" y="197"/>
                      <a:pt x="299" y="189"/>
                    </a:cubicBezTo>
                    <a:cubicBezTo>
                      <a:pt x="299" y="174"/>
                      <a:pt x="299" y="158"/>
                      <a:pt x="291" y="142"/>
                    </a:cubicBezTo>
                    <a:cubicBezTo>
                      <a:pt x="291" y="134"/>
                      <a:pt x="283" y="127"/>
                      <a:pt x="275" y="118"/>
                    </a:cubicBezTo>
                    <a:cubicBezTo>
                      <a:pt x="275" y="111"/>
                      <a:pt x="267" y="111"/>
                      <a:pt x="275" y="102"/>
                    </a:cubicBezTo>
                    <a:cubicBezTo>
                      <a:pt x="275" y="87"/>
                      <a:pt x="283" y="72"/>
                      <a:pt x="283" y="56"/>
                    </a:cubicBezTo>
                    <a:cubicBezTo>
                      <a:pt x="291" y="40"/>
                      <a:pt x="299" y="40"/>
                      <a:pt x="306" y="40"/>
                    </a:cubicBezTo>
                    <a:cubicBezTo>
                      <a:pt x="306" y="40"/>
                      <a:pt x="322" y="40"/>
                      <a:pt x="322" y="47"/>
                    </a:cubicBezTo>
                    <a:cubicBezTo>
                      <a:pt x="346" y="72"/>
                      <a:pt x="354" y="95"/>
                      <a:pt x="354" y="111"/>
                    </a:cubicBezTo>
                    <a:cubicBezTo>
                      <a:pt x="354" y="134"/>
                      <a:pt x="362" y="158"/>
                      <a:pt x="354" y="166"/>
                    </a:cubicBezTo>
                    <a:cubicBezTo>
                      <a:pt x="354" y="181"/>
                      <a:pt x="346" y="181"/>
                      <a:pt x="338" y="189"/>
                    </a:cubicBezTo>
                    <a:close/>
                  </a:path>
                </a:pathLst>
              </a:custGeom>
              <a:solidFill>
                <a:schemeClr val="accen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45" name="Google Shape;645;p48"/>
              <p:cNvSpPr/>
              <p:nvPr/>
            </p:nvSpPr>
            <p:spPr>
              <a:xfrm>
                <a:off x="6355217" y="3348254"/>
                <a:ext cx="50302" cy="97675"/>
              </a:xfrm>
              <a:custGeom>
                <a:rect b="b" l="l" r="r" t="t"/>
                <a:pathLst>
                  <a:path extrusionOk="0" h="200" w="103">
                    <a:moveTo>
                      <a:pt x="16" y="194"/>
                    </a:moveTo>
                    <a:lnTo>
                      <a:pt x="16" y="194"/>
                    </a:lnTo>
                    <a:cubicBezTo>
                      <a:pt x="23" y="194"/>
                      <a:pt x="39" y="187"/>
                      <a:pt x="48" y="178"/>
                    </a:cubicBezTo>
                    <a:cubicBezTo>
                      <a:pt x="48" y="171"/>
                      <a:pt x="48" y="171"/>
                      <a:pt x="55" y="155"/>
                    </a:cubicBezTo>
                    <a:cubicBezTo>
                      <a:pt x="55" y="139"/>
                      <a:pt x="64" y="123"/>
                      <a:pt x="71" y="116"/>
                    </a:cubicBezTo>
                    <a:cubicBezTo>
                      <a:pt x="79" y="92"/>
                      <a:pt x="87" y="76"/>
                      <a:pt x="94" y="61"/>
                    </a:cubicBezTo>
                    <a:cubicBezTo>
                      <a:pt x="103" y="53"/>
                      <a:pt x="103" y="53"/>
                      <a:pt x="103" y="45"/>
                    </a:cubicBezTo>
                    <a:cubicBezTo>
                      <a:pt x="103" y="29"/>
                      <a:pt x="94" y="21"/>
                      <a:pt x="94" y="5"/>
                    </a:cubicBezTo>
                    <a:cubicBezTo>
                      <a:pt x="87" y="-2"/>
                      <a:pt x="87" y="-2"/>
                      <a:pt x="71" y="5"/>
                    </a:cubicBezTo>
                    <a:cubicBezTo>
                      <a:pt x="71" y="5"/>
                      <a:pt x="55" y="37"/>
                      <a:pt x="39" y="53"/>
                    </a:cubicBezTo>
                    <a:cubicBezTo>
                      <a:pt x="32" y="76"/>
                      <a:pt x="16" y="100"/>
                      <a:pt x="0" y="155"/>
                    </a:cubicBezTo>
                    <a:cubicBezTo>
                      <a:pt x="0" y="163"/>
                      <a:pt x="0" y="178"/>
                      <a:pt x="0" y="187"/>
                    </a:cubicBezTo>
                    <a:cubicBezTo>
                      <a:pt x="0" y="203"/>
                      <a:pt x="8" y="203"/>
                      <a:pt x="16" y="194"/>
                    </a:cubicBezTo>
                    <a:close/>
                  </a:path>
                </a:pathLst>
              </a:custGeom>
              <a:solidFill>
                <a:schemeClr val="lt1"/>
              </a:solidFill>
              <a:ln>
                <a:noFill/>
              </a:ln>
            </p:spPr>
            <p:txBody>
              <a:bodyPr anchorCtr="1" anchor="ctr" bIns="36000" lIns="120000" spcFirstLastPara="1" rIns="120000" wrap="square" tIns="36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46" name="Google Shape;646;p48"/>
              <p:cNvSpPr/>
              <p:nvPr/>
            </p:nvSpPr>
            <p:spPr>
              <a:xfrm>
                <a:off x="6409914" y="3300882"/>
                <a:ext cx="68372" cy="56651"/>
              </a:xfrm>
              <a:custGeom>
                <a:rect b="b" l="l" r="r" t="t"/>
                <a:pathLst>
                  <a:path extrusionOk="0" h="116" w="140">
                    <a:moveTo>
                      <a:pt x="22" y="111"/>
                    </a:moveTo>
                    <a:lnTo>
                      <a:pt x="22" y="111"/>
                    </a:lnTo>
                    <a:cubicBezTo>
                      <a:pt x="22" y="118"/>
                      <a:pt x="22" y="118"/>
                      <a:pt x="30" y="111"/>
                    </a:cubicBezTo>
                    <a:cubicBezTo>
                      <a:pt x="38" y="102"/>
                      <a:pt x="54" y="95"/>
                      <a:pt x="69" y="86"/>
                    </a:cubicBezTo>
                    <a:cubicBezTo>
                      <a:pt x="77" y="86"/>
                      <a:pt x="85" y="86"/>
                      <a:pt x="93" y="79"/>
                    </a:cubicBezTo>
                    <a:cubicBezTo>
                      <a:pt x="100" y="79"/>
                      <a:pt x="109" y="86"/>
                      <a:pt x="109" y="79"/>
                    </a:cubicBezTo>
                    <a:cubicBezTo>
                      <a:pt x="116" y="63"/>
                      <a:pt x="132" y="47"/>
                      <a:pt x="132" y="40"/>
                    </a:cubicBezTo>
                    <a:cubicBezTo>
                      <a:pt x="140" y="24"/>
                      <a:pt x="140" y="16"/>
                      <a:pt x="140" y="8"/>
                    </a:cubicBezTo>
                    <a:cubicBezTo>
                      <a:pt x="132" y="8"/>
                      <a:pt x="125" y="0"/>
                      <a:pt x="116" y="0"/>
                    </a:cubicBezTo>
                    <a:cubicBezTo>
                      <a:pt x="85" y="0"/>
                      <a:pt x="61" y="8"/>
                      <a:pt x="46" y="24"/>
                    </a:cubicBezTo>
                    <a:cubicBezTo>
                      <a:pt x="38" y="31"/>
                      <a:pt x="14" y="47"/>
                      <a:pt x="6" y="47"/>
                    </a:cubicBezTo>
                    <a:cubicBezTo>
                      <a:pt x="-2" y="63"/>
                      <a:pt x="-2" y="71"/>
                      <a:pt x="6" y="79"/>
                    </a:cubicBezTo>
                    <a:cubicBezTo>
                      <a:pt x="6" y="86"/>
                      <a:pt x="14" y="102"/>
                      <a:pt x="22" y="111"/>
                    </a:cubicBezTo>
                    <a:close/>
                  </a:path>
                </a:pathLst>
              </a:custGeom>
              <a:solidFill>
                <a:schemeClr val="l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47" name="Google Shape;647;p48"/>
              <p:cNvSpPr/>
              <p:nvPr/>
            </p:nvSpPr>
            <p:spPr>
              <a:xfrm>
                <a:off x="6476333" y="3312602"/>
                <a:ext cx="42000" cy="76674"/>
              </a:xfrm>
              <a:custGeom>
                <a:rect b="b" l="l" r="r" t="t"/>
                <a:pathLst>
                  <a:path extrusionOk="0" h="157" w="86">
                    <a:moveTo>
                      <a:pt x="83" y="71"/>
                    </a:moveTo>
                    <a:lnTo>
                      <a:pt x="83" y="71"/>
                    </a:lnTo>
                    <a:cubicBezTo>
                      <a:pt x="83" y="55"/>
                      <a:pt x="75" y="32"/>
                      <a:pt x="51" y="7"/>
                    </a:cubicBezTo>
                    <a:cubicBezTo>
                      <a:pt x="51" y="0"/>
                      <a:pt x="35" y="0"/>
                      <a:pt x="35" y="0"/>
                    </a:cubicBezTo>
                    <a:cubicBezTo>
                      <a:pt x="28" y="0"/>
                      <a:pt x="20" y="0"/>
                      <a:pt x="12" y="16"/>
                    </a:cubicBezTo>
                    <a:cubicBezTo>
                      <a:pt x="12" y="32"/>
                      <a:pt x="4" y="47"/>
                      <a:pt x="4" y="62"/>
                    </a:cubicBezTo>
                    <a:cubicBezTo>
                      <a:pt x="-4" y="71"/>
                      <a:pt x="4" y="71"/>
                      <a:pt x="4" y="78"/>
                    </a:cubicBezTo>
                    <a:cubicBezTo>
                      <a:pt x="12" y="87"/>
                      <a:pt x="20" y="94"/>
                      <a:pt x="20" y="102"/>
                    </a:cubicBezTo>
                    <a:cubicBezTo>
                      <a:pt x="28" y="118"/>
                      <a:pt x="28" y="134"/>
                      <a:pt x="28" y="149"/>
                    </a:cubicBezTo>
                    <a:cubicBezTo>
                      <a:pt x="28" y="157"/>
                      <a:pt x="28" y="157"/>
                      <a:pt x="35" y="157"/>
                    </a:cubicBezTo>
                    <a:cubicBezTo>
                      <a:pt x="44" y="157"/>
                      <a:pt x="59" y="149"/>
                      <a:pt x="67" y="149"/>
                    </a:cubicBezTo>
                    <a:cubicBezTo>
                      <a:pt x="75" y="141"/>
                      <a:pt x="83" y="141"/>
                      <a:pt x="83" y="126"/>
                    </a:cubicBezTo>
                    <a:cubicBezTo>
                      <a:pt x="91" y="118"/>
                      <a:pt x="83" y="94"/>
                      <a:pt x="83" y="71"/>
                    </a:cubicBezTo>
                    <a:close/>
                  </a:path>
                </a:pathLst>
              </a:custGeom>
              <a:solidFill>
                <a:schemeClr val="lt1"/>
              </a:solidFill>
              <a:ln>
                <a:noFill/>
              </a:ln>
            </p:spPr>
            <p:txBody>
              <a:bodyPr anchorCtr="1" anchor="ctr" bIns="15325" lIns="120000" spcFirstLastPara="1" rIns="120000" wrap="square" tIns="153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48" name="Google Shape;648;p48"/>
              <p:cNvSpPr/>
              <p:nvPr/>
            </p:nvSpPr>
            <p:spPr>
              <a:xfrm>
                <a:off x="6466565" y="3397091"/>
                <a:ext cx="50302" cy="95233"/>
              </a:xfrm>
              <a:custGeom>
                <a:rect b="b" l="l" r="r" t="t"/>
                <a:pathLst>
                  <a:path extrusionOk="0" h="195" w="103">
                    <a:moveTo>
                      <a:pt x="87" y="0"/>
                    </a:moveTo>
                    <a:lnTo>
                      <a:pt x="87" y="0"/>
                    </a:lnTo>
                    <a:cubicBezTo>
                      <a:pt x="79" y="8"/>
                      <a:pt x="64" y="8"/>
                      <a:pt x="55" y="16"/>
                    </a:cubicBezTo>
                    <a:cubicBezTo>
                      <a:pt x="48" y="23"/>
                      <a:pt x="48" y="23"/>
                      <a:pt x="48" y="32"/>
                    </a:cubicBezTo>
                    <a:cubicBezTo>
                      <a:pt x="40" y="55"/>
                      <a:pt x="40" y="71"/>
                      <a:pt x="24" y="94"/>
                    </a:cubicBezTo>
                    <a:cubicBezTo>
                      <a:pt x="24" y="103"/>
                      <a:pt x="16" y="118"/>
                      <a:pt x="9" y="134"/>
                    </a:cubicBezTo>
                    <a:cubicBezTo>
                      <a:pt x="0" y="142"/>
                      <a:pt x="0" y="149"/>
                      <a:pt x="0" y="149"/>
                    </a:cubicBezTo>
                    <a:cubicBezTo>
                      <a:pt x="0" y="165"/>
                      <a:pt x="0" y="181"/>
                      <a:pt x="9" y="189"/>
                    </a:cubicBezTo>
                    <a:cubicBezTo>
                      <a:pt x="9" y="197"/>
                      <a:pt x="16" y="197"/>
                      <a:pt x="24" y="189"/>
                    </a:cubicBezTo>
                    <a:cubicBezTo>
                      <a:pt x="32" y="189"/>
                      <a:pt x="40" y="173"/>
                      <a:pt x="48" y="165"/>
                    </a:cubicBezTo>
                    <a:cubicBezTo>
                      <a:pt x="79" y="118"/>
                      <a:pt x="79" y="94"/>
                      <a:pt x="87" y="71"/>
                    </a:cubicBezTo>
                    <a:cubicBezTo>
                      <a:pt x="95" y="47"/>
                      <a:pt x="103" y="16"/>
                      <a:pt x="103" y="8"/>
                    </a:cubicBezTo>
                    <a:cubicBezTo>
                      <a:pt x="103" y="0"/>
                      <a:pt x="95" y="0"/>
                      <a:pt x="87" y="0"/>
                    </a:cubicBezTo>
                    <a:close/>
                  </a:path>
                </a:pathLst>
              </a:custGeom>
              <a:solidFill>
                <a:schemeClr val="lt1"/>
              </a:solidFill>
              <a:ln>
                <a:noFill/>
              </a:ln>
            </p:spPr>
            <p:txBody>
              <a:bodyPr anchorCtr="1" anchor="ctr" bIns="33600" lIns="120000" spcFirstLastPara="1" rIns="120000" wrap="square" tIns="336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49" name="Google Shape;649;p48"/>
              <p:cNvSpPr/>
              <p:nvPr/>
            </p:nvSpPr>
            <p:spPr>
              <a:xfrm>
                <a:off x="6394775" y="3485487"/>
                <a:ext cx="68372" cy="60558"/>
              </a:xfrm>
              <a:custGeom>
                <a:rect b="b" l="l" r="r" t="t"/>
                <a:pathLst>
                  <a:path extrusionOk="0" h="124" w="140">
                    <a:moveTo>
                      <a:pt x="116" y="0"/>
                    </a:moveTo>
                    <a:lnTo>
                      <a:pt x="116" y="0"/>
                    </a:lnTo>
                    <a:cubicBezTo>
                      <a:pt x="116" y="0"/>
                      <a:pt x="108" y="8"/>
                      <a:pt x="100" y="16"/>
                    </a:cubicBezTo>
                    <a:cubicBezTo>
                      <a:pt x="92" y="16"/>
                      <a:pt x="85" y="24"/>
                      <a:pt x="77" y="31"/>
                    </a:cubicBezTo>
                    <a:cubicBezTo>
                      <a:pt x="61" y="39"/>
                      <a:pt x="45" y="39"/>
                      <a:pt x="37" y="39"/>
                    </a:cubicBezTo>
                    <a:cubicBezTo>
                      <a:pt x="29" y="39"/>
                      <a:pt x="29" y="39"/>
                      <a:pt x="22" y="47"/>
                    </a:cubicBezTo>
                    <a:cubicBezTo>
                      <a:pt x="13" y="63"/>
                      <a:pt x="6" y="79"/>
                      <a:pt x="6" y="95"/>
                    </a:cubicBezTo>
                    <a:cubicBezTo>
                      <a:pt x="-2" y="110"/>
                      <a:pt x="-2" y="118"/>
                      <a:pt x="6" y="118"/>
                    </a:cubicBezTo>
                    <a:cubicBezTo>
                      <a:pt x="6" y="126"/>
                      <a:pt x="29" y="126"/>
                      <a:pt x="45" y="118"/>
                    </a:cubicBezTo>
                    <a:cubicBezTo>
                      <a:pt x="53" y="118"/>
                      <a:pt x="77" y="118"/>
                      <a:pt x="108" y="79"/>
                    </a:cubicBezTo>
                    <a:cubicBezTo>
                      <a:pt x="116" y="70"/>
                      <a:pt x="131" y="63"/>
                      <a:pt x="131" y="55"/>
                    </a:cubicBezTo>
                    <a:cubicBezTo>
                      <a:pt x="140" y="39"/>
                      <a:pt x="140" y="31"/>
                      <a:pt x="140" y="24"/>
                    </a:cubicBezTo>
                    <a:cubicBezTo>
                      <a:pt x="131" y="16"/>
                      <a:pt x="124" y="8"/>
                      <a:pt x="116" y="0"/>
                    </a:cubicBezTo>
                    <a:close/>
                  </a:path>
                </a:pathLst>
              </a:custGeom>
              <a:solidFill>
                <a:schemeClr val="l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50" name="Google Shape;650;p48"/>
              <p:cNvSpPr/>
              <p:nvPr/>
            </p:nvSpPr>
            <p:spPr>
              <a:xfrm>
                <a:off x="6351310" y="3458626"/>
                <a:ext cx="45418" cy="80581"/>
              </a:xfrm>
              <a:custGeom>
                <a:rect b="b" l="l" r="r" t="t"/>
                <a:pathLst>
                  <a:path extrusionOk="0" h="165" w="93">
                    <a:moveTo>
                      <a:pt x="87" y="79"/>
                    </a:moveTo>
                    <a:lnTo>
                      <a:pt x="87" y="79"/>
                    </a:lnTo>
                    <a:cubicBezTo>
                      <a:pt x="79" y="71"/>
                      <a:pt x="72" y="63"/>
                      <a:pt x="63" y="47"/>
                    </a:cubicBezTo>
                    <a:cubicBezTo>
                      <a:pt x="63" y="39"/>
                      <a:pt x="56" y="31"/>
                      <a:pt x="56" y="16"/>
                    </a:cubicBezTo>
                    <a:cubicBezTo>
                      <a:pt x="56" y="8"/>
                      <a:pt x="56" y="0"/>
                      <a:pt x="56" y="0"/>
                    </a:cubicBezTo>
                    <a:cubicBezTo>
                      <a:pt x="40" y="0"/>
                      <a:pt x="31" y="8"/>
                      <a:pt x="24" y="8"/>
                    </a:cubicBezTo>
                    <a:cubicBezTo>
                      <a:pt x="16" y="8"/>
                      <a:pt x="8" y="16"/>
                      <a:pt x="8" y="31"/>
                    </a:cubicBezTo>
                    <a:cubicBezTo>
                      <a:pt x="0" y="39"/>
                      <a:pt x="0" y="55"/>
                      <a:pt x="0" y="63"/>
                    </a:cubicBezTo>
                    <a:cubicBezTo>
                      <a:pt x="8" y="110"/>
                      <a:pt x="16" y="125"/>
                      <a:pt x="24" y="134"/>
                    </a:cubicBezTo>
                    <a:cubicBezTo>
                      <a:pt x="31" y="150"/>
                      <a:pt x="47" y="165"/>
                      <a:pt x="56" y="165"/>
                    </a:cubicBezTo>
                    <a:cubicBezTo>
                      <a:pt x="63" y="165"/>
                      <a:pt x="63" y="157"/>
                      <a:pt x="72" y="141"/>
                    </a:cubicBezTo>
                    <a:cubicBezTo>
                      <a:pt x="79" y="125"/>
                      <a:pt x="87" y="110"/>
                      <a:pt x="87" y="94"/>
                    </a:cubicBezTo>
                    <a:cubicBezTo>
                      <a:pt x="95" y="86"/>
                      <a:pt x="95" y="86"/>
                      <a:pt x="87" y="79"/>
                    </a:cubicBezTo>
                    <a:close/>
                  </a:path>
                </a:pathLst>
              </a:custGeom>
              <a:solidFill>
                <a:schemeClr val="lt1"/>
              </a:solidFill>
              <a:ln>
                <a:noFill/>
              </a:ln>
            </p:spPr>
            <p:txBody>
              <a:bodyPr anchorCtr="1" anchor="ctr" bIns="19200" lIns="120000" spcFirstLastPara="1" rIns="120000" wrap="square" tIns="192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51" name="Google Shape;651;p48"/>
              <p:cNvSpPr/>
              <p:nvPr/>
            </p:nvSpPr>
            <p:spPr>
              <a:xfrm>
                <a:off x="5974776" y="2162972"/>
                <a:ext cx="2018433" cy="1464141"/>
              </a:xfrm>
              <a:custGeom>
                <a:rect b="b" l="l" r="r" t="t"/>
                <a:pathLst>
                  <a:path extrusionOk="0" h="2998" w="4133">
                    <a:moveTo>
                      <a:pt x="173" y="2559"/>
                    </a:moveTo>
                    <a:lnTo>
                      <a:pt x="173" y="2559"/>
                    </a:lnTo>
                    <a:cubicBezTo>
                      <a:pt x="315" y="2306"/>
                      <a:pt x="606" y="2047"/>
                      <a:pt x="897" y="1819"/>
                    </a:cubicBezTo>
                    <a:cubicBezTo>
                      <a:pt x="1086" y="1669"/>
                      <a:pt x="1244" y="1559"/>
                      <a:pt x="1354" y="1472"/>
                    </a:cubicBezTo>
                    <a:cubicBezTo>
                      <a:pt x="1479" y="1322"/>
                      <a:pt x="1613" y="1055"/>
                      <a:pt x="1787" y="827"/>
                    </a:cubicBezTo>
                    <a:cubicBezTo>
                      <a:pt x="1850" y="732"/>
                      <a:pt x="1921" y="654"/>
                      <a:pt x="2039" y="591"/>
                    </a:cubicBezTo>
                    <a:cubicBezTo>
                      <a:pt x="2101" y="559"/>
                      <a:pt x="2558" y="292"/>
                      <a:pt x="2707" y="205"/>
                    </a:cubicBezTo>
                    <a:cubicBezTo>
                      <a:pt x="2755" y="181"/>
                      <a:pt x="2865" y="119"/>
                      <a:pt x="2889" y="103"/>
                    </a:cubicBezTo>
                    <a:lnTo>
                      <a:pt x="2889" y="103"/>
                    </a:lnTo>
                    <a:cubicBezTo>
                      <a:pt x="2889" y="103"/>
                      <a:pt x="2974" y="64"/>
                      <a:pt x="3005" y="48"/>
                    </a:cubicBezTo>
                    <a:cubicBezTo>
                      <a:pt x="3068" y="16"/>
                      <a:pt x="3123" y="0"/>
                      <a:pt x="3163" y="0"/>
                    </a:cubicBezTo>
                    <a:cubicBezTo>
                      <a:pt x="3257" y="8"/>
                      <a:pt x="3698" y="134"/>
                      <a:pt x="3769" y="126"/>
                    </a:cubicBezTo>
                    <a:cubicBezTo>
                      <a:pt x="3855" y="119"/>
                      <a:pt x="3982" y="79"/>
                      <a:pt x="4044" y="87"/>
                    </a:cubicBezTo>
                    <a:cubicBezTo>
                      <a:pt x="4107" y="95"/>
                      <a:pt x="4123" y="292"/>
                      <a:pt x="4131" y="426"/>
                    </a:cubicBezTo>
                    <a:cubicBezTo>
                      <a:pt x="4131" y="497"/>
                      <a:pt x="4139" y="591"/>
                      <a:pt x="4123" y="685"/>
                    </a:cubicBezTo>
                    <a:cubicBezTo>
                      <a:pt x="4076" y="772"/>
                      <a:pt x="3871" y="930"/>
                      <a:pt x="3769" y="1000"/>
                    </a:cubicBezTo>
                    <a:cubicBezTo>
                      <a:pt x="3761" y="709"/>
                      <a:pt x="3580" y="575"/>
                      <a:pt x="3360" y="701"/>
                    </a:cubicBezTo>
                    <a:cubicBezTo>
                      <a:pt x="3163" y="819"/>
                      <a:pt x="2998" y="1094"/>
                      <a:pt x="2950" y="1370"/>
                    </a:cubicBezTo>
                    <a:cubicBezTo>
                      <a:pt x="1275" y="2330"/>
                      <a:pt x="1275" y="2330"/>
                      <a:pt x="1275" y="2330"/>
                    </a:cubicBezTo>
                    <a:cubicBezTo>
                      <a:pt x="1228" y="2117"/>
                      <a:pt x="1062" y="2039"/>
                      <a:pt x="873" y="2149"/>
                    </a:cubicBezTo>
                    <a:cubicBezTo>
                      <a:pt x="645" y="2275"/>
                      <a:pt x="465" y="2614"/>
                      <a:pt x="456" y="2913"/>
                    </a:cubicBezTo>
                    <a:cubicBezTo>
                      <a:pt x="394" y="2952"/>
                      <a:pt x="134" y="3031"/>
                      <a:pt x="0" y="2983"/>
                    </a:cubicBezTo>
                    <a:cubicBezTo>
                      <a:pt x="0" y="2842"/>
                      <a:pt x="95" y="2700"/>
                      <a:pt x="173" y="2559"/>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52" name="Google Shape;652;p48"/>
              <p:cNvSpPr/>
              <p:nvPr/>
            </p:nvSpPr>
            <p:spPr>
              <a:xfrm>
                <a:off x="6728332" y="2528275"/>
                <a:ext cx="685671" cy="676396"/>
              </a:xfrm>
              <a:custGeom>
                <a:rect b="b" l="l" r="r" t="t"/>
                <a:pathLst>
                  <a:path extrusionOk="0" h="1385" w="1404">
                    <a:moveTo>
                      <a:pt x="0" y="787"/>
                    </a:moveTo>
                    <a:lnTo>
                      <a:pt x="0" y="787"/>
                    </a:lnTo>
                    <a:cubicBezTo>
                      <a:pt x="0" y="787"/>
                      <a:pt x="15" y="858"/>
                      <a:pt x="39" y="968"/>
                    </a:cubicBezTo>
                    <a:cubicBezTo>
                      <a:pt x="39" y="991"/>
                      <a:pt x="47" y="1023"/>
                      <a:pt x="55" y="1063"/>
                    </a:cubicBezTo>
                    <a:cubicBezTo>
                      <a:pt x="70" y="1212"/>
                      <a:pt x="78" y="1385"/>
                      <a:pt x="78" y="1385"/>
                    </a:cubicBezTo>
                    <a:cubicBezTo>
                      <a:pt x="78" y="1385"/>
                      <a:pt x="724" y="1023"/>
                      <a:pt x="968" y="874"/>
                    </a:cubicBezTo>
                    <a:cubicBezTo>
                      <a:pt x="1219" y="716"/>
                      <a:pt x="1377" y="638"/>
                      <a:pt x="1377" y="638"/>
                    </a:cubicBezTo>
                    <a:cubicBezTo>
                      <a:pt x="1377" y="638"/>
                      <a:pt x="1416" y="386"/>
                      <a:pt x="1400" y="244"/>
                    </a:cubicBezTo>
                    <a:cubicBezTo>
                      <a:pt x="1391" y="102"/>
                      <a:pt x="1353" y="0"/>
                      <a:pt x="1353" y="0"/>
                    </a:cubicBezTo>
                    <a:cubicBezTo>
                      <a:pt x="0" y="787"/>
                      <a:pt x="0" y="787"/>
                      <a:pt x="0" y="787"/>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53" name="Google Shape;653;p48"/>
              <p:cNvSpPr/>
              <p:nvPr/>
            </p:nvSpPr>
            <p:spPr>
              <a:xfrm>
                <a:off x="7412052" y="2631810"/>
                <a:ext cx="3419" cy="0"/>
              </a:xfrm>
              <a:custGeom>
                <a:rect b="b" l="l" r="r" t="t"/>
                <a:pathLst>
                  <a:path extrusionOk="0" h="120000" w="7">
                    <a:moveTo>
                      <a:pt x="7" y="0"/>
                    </a:moveTo>
                    <a:lnTo>
                      <a:pt x="7" y="0"/>
                    </a:lnTo>
                    <a:cubicBezTo>
                      <a:pt x="0" y="0"/>
                      <a:pt x="0" y="0"/>
                      <a:pt x="0" y="0"/>
                    </a:cubicBezTo>
                    <a:lnTo>
                      <a:pt x="0" y="0"/>
                    </a:lnTo>
                    <a:lnTo>
                      <a:pt x="7" y="0"/>
                    </a:lnTo>
                    <a:close/>
                  </a:path>
                </a:pathLst>
              </a:custGeom>
              <a:solidFill>
                <a:srgbClr val="4F3838"/>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54" name="Google Shape;654;p48"/>
              <p:cNvSpPr/>
              <p:nvPr/>
            </p:nvSpPr>
            <p:spPr>
              <a:xfrm>
                <a:off x="6747379" y="3001020"/>
                <a:ext cx="15139" cy="157744"/>
              </a:xfrm>
              <a:custGeom>
                <a:rect b="b" l="l" r="r" t="t"/>
                <a:pathLst>
                  <a:path extrusionOk="0" h="323" w="31">
                    <a:moveTo>
                      <a:pt x="31" y="323"/>
                    </a:moveTo>
                    <a:lnTo>
                      <a:pt x="31" y="323"/>
                    </a:lnTo>
                    <a:moveTo>
                      <a:pt x="0" y="0"/>
                    </a:moveTo>
                    <a:lnTo>
                      <a:pt x="0" y="0"/>
                    </a:lnTo>
                    <a:close/>
                  </a:path>
                </a:pathLst>
              </a:custGeom>
              <a:solidFill>
                <a:srgbClr val="4F3838"/>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55" name="Google Shape;655;p48"/>
              <p:cNvSpPr/>
              <p:nvPr/>
            </p:nvSpPr>
            <p:spPr>
              <a:xfrm>
                <a:off x="6197473" y="2482368"/>
                <a:ext cx="1617970" cy="1103233"/>
              </a:xfrm>
              <a:custGeom>
                <a:rect b="b" l="l" r="r" t="t"/>
                <a:pathLst>
                  <a:path extrusionOk="0" h="2259" w="3313">
                    <a:moveTo>
                      <a:pt x="417" y="1495"/>
                    </a:moveTo>
                    <a:lnTo>
                      <a:pt x="417" y="1495"/>
                    </a:lnTo>
                    <a:cubicBezTo>
                      <a:pt x="606" y="1385"/>
                      <a:pt x="772" y="1463"/>
                      <a:pt x="819" y="1676"/>
                    </a:cubicBezTo>
                    <a:cubicBezTo>
                      <a:pt x="2494" y="716"/>
                      <a:pt x="2494" y="716"/>
                      <a:pt x="2494" y="716"/>
                    </a:cubicBezTo>
                    <a:cubicBezTo>
                      <a:pt x="2542" y="440"/>
                      <a:pt x="2707" y="165"/>
                      <a:pt x="2904" y="47"/>
                    </a:cubicBezTo>
                    <a:cubicBezTo>
                      <a:pt x="3124" y="-79"/>
                      <a:pt x="3305" y="55"/>
                      <a:pt x="3313" y="346"/>
                    </a:cubicBezTo>
                    <a:cubicBezTo>
                      <a:pt x="3282" y="370"/>
                      <a:pt x="3250" y="393"/>
                      <a:pt x="3250" y="393"/>
                    </a:cubicBezTo>
                    <a:cubicBezTo>
                      <a:pt x="3250" y="385"/>
                      <a:pt x="3258" y="378"/>
                      <a:pt x="3258" y="370"/>
                    </a:cubicBezTo>
                    <a:cubicBezTo>
                      <a:pt x="3258" y="126"/>
                      <a:pt x="3100" y="7"/>
                      <a:pt x="2920" y="118"/>
                    </a:cubicBezTo>
                    <a:cubicBezTo>
                      <a:pt x="2731" y="228"/>
                      <a:pt x="2581" y="511"/>
                      <a:pt x="2581" y="763"/>
                    </a:cubicBezTo>
                    <a:cubicBezTo>
                      <a:pt x="2581" y="771"/>
                      <a:pt x="2581" y="771"/>
                      <a:pt x="2581" y="779"/>
                    </a:cubicBezTo>
                    <a:cubicBezTo>
                      <a:pt x="2487" y="834"/>
                      <a:pt x="2487" y="834"/>
                      <a:pt x="2487" y="834"/>
                    </a:cubicBezTo>
                    <a:cubicBezTo>
                      <a:pt x="827" y="1778"/>
                      <a:pt x="827" y="1778"/>
                      <a:pt x="827" y="1778"/>
                    </a:cubicBezTo>
                    <a:cubicBezTo>
                      <a:pt x="772" y="1818"/>
                      <a:pt x="772" y="1818"/>
                      <a:pt x="772" y="1818"/>
                    </a:cubicBezTo>
                    <a:cubicBezTo>
                      <a:pt x="772" y="1566"/>
                      <a:pt x="615" y="1448"/>
                      <a:pt x="433" y="1558"/>
                    </a:cubicBezTo>
                    <a:cubicBezTo>
                      <a:pt x="244" y="1668"/>
                      <a:pt x="95" y="1912"/>
                      <a:pt x="95" y="2164"/>
                    </a:cubicBezTo>
                    <a:cubicBezTo>
                      <a:pt x="95" y="2164"/>
                      <a:pt x="56" y="2227"/>
                      <a:pt x="0" y="2259"/>
                    </a:cubicBezTo>
                    <a:cubicBezTo>
                      <a:pt x="9" y="1960"/>
                      <a:pt x="189" y="1621"/>
                      <a:pt x="417" y="1495"/>
                    </a:cubicBezTo>
                    <a:moveTo>
                      <a:pt x="2487" y="771"/>
                    </a:moveTo>
                    <a:lnTo>
                      <a:pt x="2487" y="771"/>
                    </a:lnTo>
                    <a:moveTo>
                      <a:pt x="827" y="1723"/>
                    </a:moveTo>
                    <a:lnTo>
                      <a:pt x="827" y="1723"/>
                    </a:lnTo>
                    <a:close/>
                  </a:path>
                </a:pathLst>
              </a:custGeom>
              <a:solidFill>
                <a:schemeClr val="accen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56" name="Google Shape;656;p48"/>
              <p:cNvSpPr/>
              <p:nvPr/>
            </p:nvSpPr>
            <p:spPr>
              <a:xfrm>
                <a:off x="6724429" y="2290239"/>
                <a:ext cx="878780" cy="603336"/>
              </a:xfrm>
              <a:custGeom>
                <a:rect b="b" l="l" r="r" t="t"/>
                <a:pathLst>
                  <a:path extrusionOk="0" h="1220" w="1777">
                    <a:moveTo>
                      <a:pt x="1330" y="55"/>
                    </a:moveTo>
                    <a:lnTo>
                      <a:pt x="1330" y="55"/>
                    </a:lnTo>
                    <a:cubicBezTo>
                      <a:pt x="1455" y="-16"/>
                      <a:pt x="1588" y="-32"/>
                      <a:pt x="1699" y="87"/>
                    </a:cubicBezTo>
                    <a:cubicBezTo>
                      <a:pt x="1722" y="118"/>
                      <a:pt x="1746" y="157"/>
                      <a:pt x="1777" y="189"/>
                    </a:cubicBezTo>
                    <a:cubicBezTo>
                      <a:pt x="0" y="1220"/>
                      <a:pt x="0" y="1220"/>
                      <a:pt x="0" y="1220"/>
                    </a:cubicBezTo>
                    <a:cubicBezTo>
                      <a:pt x="0" y="1062"/>
                      <a:pt x="0" y="1062"/>
                      <a:pt x="0" y="1062"/>
                    </a:cubicBezTo>
                    <a:cubicBezTo>
                      <a:pt x="71" y="952"/>
                      <a:pt x="149" y="818"/>
                      <a:pt x="228" y="708"/>
                    </a:cubicBezTo>
                    <a:cubicBezTo>
                      <a:pt x="480" y="551"/>
                      <a:pt x="708" y="440"/>
                      <a:pt x="944" y="291"/>
                    </a:cubicBezTo>
                    <a:cubicBezTo>
                      <a:pt x="1070" y="212"/>
                      <a:pt x="1196" y="126"/>
                      <a:pt x="1330" y="55"/>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57" name="Google Shape;657;p48"/>
              <p:cNvSpPr/>
              <p:nvPr/>
            </p:nvSpPr>
            <p:spPr>
              <a:xfrm>
                <a:off x="6835774" y="2204972"/>
                <a:ext cx="818020" cy="438559"/>
              </a:xfrm>
              <a:custGeom>
                <a:rect b="b" l="l" r="r" t="t"/>
                <a:pathLst>
                  <a:path extrusionOk="0" h="898" w="1675">
                    <a:moveTo>
                      <a:pt x="173" y="662"/>
                    </a:moveTo>
                    <a:lnTo>
                      <a:pt x="173" y="662"/>
                    </a:lnTo>
                    <a:cubicBezTo>
                      <a:pt x="283" y="575"/>
                      <a:pt x="693" y="331"/>
                      <a:pt x="1023" y="142"/>
                    </a:cubicBezTo>
                    <a:cubicBezTo>
                      <a:pt x="1203" y="40"/>
                      <a:pt x="1298" y="-7"/>
                      <a:pt x="1376" y="1"/>
                    </a:cubicBezTo>
                    <a:cubicBezTo>
                      <a:pt x="1455" y="17"/>
                      <a:pt x="1486" y="48"/>
                      <a:pt x="1534" y="119"/>
                    </a:cubicBezTo>
                    <a:cubicBezTo>
                      <a:pt x="1604" y="206"/>
                      <a:pt x="1675" y="308"/>
                      <a:pt x="1675" y="308"/>
                    </a:cubicBezTo>
                    <a:cubicBezTo>
                      <a:pt x="1549" y="379"/>
                      <a:pt x="1549" y="379"/>
                      <a:pt x="1549" y="379"/>
                    </a:cubicBezTo>
                    <a:cubicBezTo>
                      <a:pt x="1518" y="347"/>
                      <a:pt x="1494" y="308"/>
                      <a:pt x="1471" y="277"/>
                    </a:cubicBezTo>
                    <a:cubicBezTo>
                      <a:pt x="1360" y="158"/>
                      <a:pt x="1227" y="174"/>
                      <a:pt x="1102" y="245"/>
                    </a:cubicBezTo>
                    <a:cubicBezTo>
                      <a:pt x="968" y="316"/>
                      <a:pt x="842" y="402"/>
                      <a:pt x="716" y="481"/>
                    </a:cubicBezTo>
                    <a:cubicBezTo>
                      <a:pt x="480" y="630"/>
                      <a:pt x="252" y="741"/>
                      <a:pt x="0" y="898"/>
                    </a:cubicBezTo>
                    <a:cubicBezTo>
                      <a:pt x="71" y="780"/>
                      <a:pt x="142" y="694"/>
                      <a:pt x="173" y="662"/>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58" name="Google Shape;658;p48"/>
              <p:cNvSpPr/>
              <p:nvPr/>
            </p:nvSpPr>
            <p:spPr>
              <a:xfrm>
                <a:off x="7183983" y="2316810"/>
                <a:ext cx="89860" cy="319396"/>
              </a:xfrm>
              <a:custGeom>
                <a:rect b="b" l="l" r="r" t="t"/>
                <a:pathLst>
                  <a:path extrusionOk="0" h="654" w="184">
                    <a:moveTo>
                      <a:pt x="3" y="654"/>
                    </a:moveTo>
                    <a:lnTo>
                      <a:pt x="3" y="654"/>
                    </a:lnTo>
                    <a:cubicBezTo>
                      <a:pt x="-5" y="433"/>
                      <a:pt x="11" y="48"/>
                      <a:pt x="11" y="48"/>
                    </a:cubicBezTo>
                    <a:cubicBezTo>
                      <a:pt x="106" y="0"/>
                      <a:pt x="106" y="0"/>
                      <a:pt x="106" y="0"/>
                    </a:cubicBezTo>
                    <a:cubicBezTo>
                      <a:pt x="184" y="567"/>
                      <a:pt x="184" y="567"/>
                      <a:pt x="184" y="567"/>
                    </a:cubicBezTo>
                    <a:cubicBezTo>
                      <a:pt x="176" y="574"/>
                      <a:pt x="26" y="645"/>
                      <a:pt x="3" y="654"/>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59" name="Google Shape;659;p48"/>
              <p:cNvSpPr/>
              <p:nvPr/>
            </p:nvSpPr>
            <p:spPr>
              <a:xfrm>
                <a:off x="6090027" y="2240139"/>
                <a:ext cx="726219" cy="609555"/>
              </a:xfrm>
              <a:custGeom>
                <a:rect b="b" l="l" r="r" t="t"/>
                <a:pathLst>
                  <a:path extrusionOk="0" h="1228" w="1463">
                    <a:moveTo>
                      <a:pt x="369" y="0"/>
                    </a:moveTo>
                    <a:lnTo>
                      <a:pt x="369" y="0"/>
                    </a:lnTo>
                    <a:cubicBezTo>
                      <a:pt x="425" y="39"/>
                      <a:pt x="535" y="118"/>
                      <a:pt x="716" y="228"/>
                    </a:cubicBezTo>
                    <a:cubicBezTo>
                      <a:pt x="1007" y="394"/>
                      <a:pt x="1463" y="614"/>
                      <a:pt x="1463" y="614"/>
                    </a:cubicBezTo>
                    <a:cubicBezTo>
                      <a:pt x="1070" y="1228"/>
                      <a:pt x="1070" y="1228"/>
                      <a:pt x="1070" y="1228"/>
                    </a:cubicBezTo>
                    <a:cubicBezTo>
                      <a:pt x="842" y="1031"/>
                      <a:pt x="157" y="622"/>
                      <a:pt x="0" y="543"/>
                    </a:cubicBezTo>
                    <a:cubicBezTo>
                      <a:pt x="47" y="448"/>
                      <a:pt x="228" y="181"/>
                      <a:pt x="369" y="0"/>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60" name="Google Shape;660;p48"/>
              <p:cNvSpPr/>
              <p:nvPr/>
            </p:nvSpPr>
            <p:spPr>
              <a:xfrm>
                <a:off x="6040217" y="2216693"/>
                <a:ext cx="584091" cy="661256"/>
              </a:xfrm>
              <a:custGeom>
                <a:rect b="b" l="l" r="r" t="t"/>
                <a:pathLst>
                  <a:path extrusionOk="0" h="1354" w="1196">
                    <a:moveTo>
                      <a:pt x="464" y="977"/>
                    </a:moveTo>
                    <a:lnTo>
                      <a:pt x="464" y="977"/>
                    </a:lnTo>
                    <a:cubicBezTo>
                      <a:pt x="71" y="748"/>
                      <a:pt x="0" y="654"/>
                      <a:pt x="0" y="654"/>
                    </a:cubicBezTo>
                    <a:cubicBezTo>
                      <a:pt x="440" y="0"/>
                      <a:pt x="440" y="0"/>
                      <a:pt x="440" y="0"/>
                    </a:cubicBezTo>
                    <a:cubicBezTo>
                      <a:pt x="440" y="0"/>
                      <a:pt x="456" y="16"/>
                      <a:pt x="495" y="48"/>
                    </a:cubicBezTo>
                    <a:cubicBezTo>
                      <a:pt x="354" y="229"/>
                      <a:pt x="173" y="496"/>
                      <a:pt x="126" y="591"/>
                    </a:cubicBezTo>
                    <a:cubicBezTo>
                      <a:pt x="283" y="670"/>
                      <a:pt x="968" y="1079"/>
                      <a:pt x="1196" y="1276"/>
                    </a:cubicBezTo>
                    <a:cubicBezTo>
                      <a:pt x="1149" y="1354"/>
                      <a:pt x="1149" y="1354"/>
                      <a:pt x="1149" y="1354"/>
                    </a:cubicBezTo>
                    <a:cubicBezTo>
                      <a:pt x="1149" y="1354"/>
                      <a:pt x="897" y="1221"/>
                      <a:pt x="464" y="977"/>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61" name="Google Shape;661;p48"/>
              <p:cNvSpPr/>
              <p:nvPr/>
            </p:nvSpPr>
            <p:spPr>
              <a:xfrm>
                <a:off x="6162799" y="2216693"/>
                <a:ext cx="653439" cy="346256"/>
              </a:xfrm>
              <a:custGeom>
                <a:rect b="b" l="l" r="r" t="t"/>
                <a:pathLst>
                  <a:path extrusionOk="0" h="709" w="1338">
                    <a:moveTo>
                      <a:pt x="1315" y="709"/>
                    </a:moveTo>
                    <a:lnTo>
                      <a:pt x="1315" y="709"/>
                    </a:lnTo>
                    <a:cubicBezTo>
                      <a:pt x="1315" y="709"/>
                      <a:pt x="795" y="654"/>
                      <a:pt x="465" y="512"/>
                    </a:cubicBezTo>
                    <a:cubicBezTo>
                      <a:pt x="80" y="339"/>
                      <a:pt x="0" y="284"/>
                      <a:pt x="0" y="284"/>
                    </a:cubicBezTo>
                    <a:cubicBezTo>
                      <a:pt x="189" y="0"/>
                      <a:pt x="189" y="0"/>
                      <a:pt x="189" y="0"/>
                    </a:cubicBezTo>
                    <a:cubicBezTo>
                      <a:pt x="189" y="0"/>
                      <a:pt x="386" y="150"/>
                      <a:pt x="654" y="307"/>
                    </a:cubicBezTo>
                    <a:cubicBezTo>
                      <a:pt x="819" y="402"/>
                      <a:pt x="1338" y="662"/>
                      <a:pt x="1338" y="662"/>
                    </a:cubicBezTo>
                    <a:lnTo>
                      <a:pt x="1315" y="709"/>
                    </a:ln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62" name="Google Shape;662;p48"/>
              <p:cNvSpPr/>
              <p:nvPr/>
            </p:nvSpPr>
            <p:spPr>
              <a:xfrm>
                <a:off x="5952799" y="2659159"/>
                <a:ext cx="302789" cy="185582"/>
              </a:xfrm>
              <a:custGeom>
                <a:rect b="b" l="l" r="r" t="t"/>
                <a:pathLst>
                  <a:path extrusionOk="0" h="380" w="620">
                    <a:moveTo>
                      <a:pt x="100" y="0"/>
                    </a:moveTo>
                    <a:lnTo>
                      <a:pt x="100" y="0"/>
                    </a:lnTo>
                    <a:cubicBezTo>
                      <a:pt x="202" y="71"/>
                      <a:pt x="407" y="212"/>
                      <a:pt x="612" y="338"/>
                    </a:cubicBezTo>
                    <a:cubicBezTo>
                      <a:pt x="628" y="354"/>
                      <a:pt x="619" y="377"/>
                      <a:pt x="596" y="377"/>
                    </a:cubicBezTo>
                    <a:cubicBezTo>
                      <a:pt x="399" y="393"/>
                      <a:pt x="211" y="331"/>
                      <a:pt x="53" y="212"/>
                    </a:cubicBezTo>
                    <a:cubicBezTo>
                      <a:pt x="-89" y="102"/>
                      <a:pt x="100" y="0"/>
                      <a:pt x="100" y="0"/>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63" name="Google Shape;663;p48"/>
              <p:cNvSpPr/>
              <p:nvPr/>
            </p:nvSpPr>
            <p:spPr>
              <a:xfrm>
                <a:off x="6662402" y="2865253"/>
                <a:ext cx="84976" cy="42488"/>
              </a:xfrm>
              <a:custGeom>
                <a:rect b="b" l="l" r="r" t="t"/>
                <a:pathLst>
                  <a:path extrusionOk="0" h="87" w="174">
                    <a:moveTo>
                      <a:pt x="174" y="73"/>
                    </a:moveTo>
                    <a:lnTo>
                      <a:pt x="174" y="73"/>
                    </a:lnTo>
                    <a:cubicBezTo>
                      <a:pt x="174" y="73"/>
                      <a:pt x="48" y="97"/>
                      <a:pt x="16" y="82"/>
                    </a:cubicBezTo>
                    <a:cubicBezTo>
                      <a:pt x="-7" y="66"/>
                      <a:pt x="-7" y="11"/>
                      <a:pt x="32" y="3"/>
                    </a:cubicBezTo>
                    <a:cubicBezTo>
                      <a:pt x="64" y="-5"/>
                      <a:pt x="135" y="3"/>
                      <a:pt x="135" y="3"/>
                    </a:cubicBezTo>
                    <a:lnTo>
                      <a:pt x="174" y="73"/>
                    </a:lnTo>
                    <a:close/>
                  </a:path>
                </a:pathLst>
              </a:custGeom>
              <a:solidFill>
                <a:schemeClr val="accen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64" name="Google Shape;664;p48"/>
              <p:cNvSpPr/>
              <p:nvPr/>
            </p:nvSpPr>
            <p:spPr>
              <a:xfrm>
                <a:off x="6862635" y="2920927"/>
                <a:ext cx="80581" cy="153349"/>
              </a:xfrm>
              <a:custGeom>
                <a:rect b="b" l="l" r="r" t="t"/>
                <a:pathLst>
                  <a:path extrusionOk="0" h="314" w="165">
                    <a:moveTo>
                      <a:pt x="0" y="62"/>
                    </a:moveTo>
                    <a:lnTo>
                      <a:pt x="0" y="62"/>
                    </a:lnTo>
                    <a:cubicBezTo>
                      <a:pt x="79" y="14"/>
                      <a:pt x="79" y="14"/>
                      <a:pt x="79" y="14"/>
                    </a:cubicBezTo>
                    <a:cubicBezTo>
                      <a:pt x="126" y="-9"/>
                      <a:pt x="165" y="-9"/>
                      <a:pt x="165" y="46"/>
                    </a:cubicBezTo>
                    <a:cubicBezTo>
                      <a:pt x="165" y="109"/>
                      <a:pt x="126" y="157"/>
                      <a:pt x="79" y="180"/>
                    </a:cubicBezTo>
                    <a:cubicBezTo>
                      <a:pt x="48" y="196"/>
                      <a:pt x="48" y="196"/>
                      <a:pt x="48" y="196"/>
                    </a:cubicBezTo>
                    <a:cubicBezTo>
                      <a:pt x="48" y="282"/>
                      <a:pt x="48" y="282"/>
                      <a:pt x="48" y="282"/>
                    </a:cubicBezTo>
                    <a:cubicBezTo>
                      <a:pt x="0" y="314"/>
                      <a:pt x="0" y="314"/>
                      <a:pt x="0" y="314"/>
                    </a:cubicBezTo>
                    <a:lnTo>
                      <a:pt x="0" y="62"/>
                    </a:lnTo>
                    <a:moveTo>
                      <a:pt x="71" y="141"/>
                    </a:moveTo>
                    <a:lnTo>
                      <a:pt x="71" y="141"/>
                    </a:lnTo>
                    <a:cubicBezTo>
                      <a:pt x="103" y="125"/>
                      <a:pt x="118" y="101"/>
                      <a:pt x="118" y="78"/>
                    </a:cubicBezTo>
                    <a:cubicBezTo>
                      <a:pt x="118" y="54"/>
                      <a:pt x="103" y="46"/>
                      <a:pt x="71" y="62"/>
                    </a:cubicBezTo>
                    <a:cubicBezTo>
                      <a:pt x="48" y="78"/>
                      <a:pt x="48" y="78"/>
                      <a:pt x="48" y="78"/>
                    </a:cubicBezTo>
                    <a:cubicBezTo>
                      <a:pt x="48" y="157"/>
                      <a:pt x="48" y="157"/>
                      <a:pt x="48" y="157"/>
                    </a:cubicBezTo>
                    <a:lnTo>
                      <a:pt x="71" y="141"/>
                    </a:ln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65" name="Google Shape;665;p48"/>
              <p:cNvSpPr/>
              <p:nvPr/>
            </p:nvSpPr>
            <p:spPr>
              <a:xfrm>
                <a:off x="6954937" y="2859881"/>
                <a:ext cx="96209" cy="141628"/>
              </a:xfrm>
              <a:custGeom>
                <a:rect b="b" l="l" r="r" t="t"/>
                <a:pathLst>
                  <a:path extrusionOk="0" h="290" w="197">
                    <a:moveTo>
                      <a:pt x="0" y="203"/>
                    </a:moveTo>
                    <a:lnTo>
                      <a:pt x="0" y="203"/>
                    </a:lnTo>
                    <a:cubicBezTo>
                      <a:pt x="0" y="116"/>
                      <a:pt x="39" y="53"/>
                      <a:pt x="103" y="14"/>
                    </a:cubicBezTo>
                    <a:cubicBezTo>
                      <a:pt x="158" y="-18"/>
                      <a:pt x="197" y="6"/>
                      <a:pt x="197" y="84"/>
                    </a:cubicBezTo>
                    <a:cubicBezTo>
                      <a:pt x="197" y="171"/>
                      <a:pt x="158" y="242"/>
                      <a:pt x="103" y="273"/>
                    </a:cubicBezTo>
                    <a:cubicBezTo>
                      <a:pt x="39" y="312"/>
                      <a:pt x="0" y="282"/>
                      <a:pt x="0" y="203"/>
                    </a:cubicBezTo>
                    <a:moveTo>
                      <a:pt x="149" y="116"/>
                    </a:moveTo>
                    <a:lnTo>
                      <a:pt x="149" y="116"/>
                    </a:lnTo>
                    <a:cubicBezTo>
                      <a:pt x="149" y="69"/>
                      <a:pt x="126" y="45"/>
                      <a:pt x="103" y="61"/>
                    </a:cubicBezTo>
                    <a:cubicBezTo>
                      <a:pt x="71" y="84"/>
                      <a:pt x="55" y="124"/>
                      <a:pt x="55" y="171"/>
                    </a:cubicBezTo>
                    <a:cubicBezTo>
                      <a:pt x="55" y="226"/>
                      <a:pt x="71" y="242"/>
                      <a:pt x="103" y="226"/>
                    </a:cubicBezTo>
                    <a:cubicBezTo>
                      <a:pt x="126" y="210"/>
                      <a:pt x="149" y="171"/>
                      <a:pt x="149" y="116"/>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66" name="Google Shape;666;p48"/>
              <p:cNvSpPr/>
              <p:nvPr/>
            </p:nvSpPr>
            <p:spPr>
              <a:xfrm>
                <a:off x="7070192" y="2816415"/>
                <a:ext cx="69349" cy="138698"/>
              </a:xfrm>
              <a:custGeom>
                <a:rect b="b" l="l" r="r" t="t"/>
                <a:pathLst>
                  <a:path extrusionOk="0" h="284" w="142">
                    <a:moveTo>
                      <a:pt x="0" y="32"/>
                    </a:moveTo>
                    <a:lnTo>
                      <a:pt x="55" y="0"/>
                    </a:lnTo>
                    <a:lnTo>
                      <a:pt x="55" y="205"/>
                    </a:lnTo>
                    <a:lnTo>
                      <a:pt x="142" y="158"/>
                    </a:lnTo>
                    <a:lnTo>
                      <a:pt x="142" y="205"/>
                    </a:lnTo>
                    <a:lnTo>
                      <a:pt x="0" y="284"/>
                    </a:lnTo>
                    <a:lnTo>
                      <a:pt x="0" y="32"/>
                    </a:ln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67" name="Google Shape;667;p48"/>
              <p:cNvSpPr/>
              <p:nvPr/>
            </p:nvSpPr>
            <p:spPr>
              <a:xfrm>
                <a:off x="7154681" y="2766601"/>
                <a:ext cx="26860" cy="138698"/>
              </a:xfrm>
              <a:custGeom>
                <a:rect b="b" l="l" r="r" t="t"/>
                <a:pathLst>
                  <a:path extrusionOk="0" h="284" w="55">
                    <a:moveTo>
                      <a:pt x="0" y="31"/>
                    </a:moveTo>
                    <a:lnTo>
                      <a:pt x="55" y="0"/>
                    </a:lnTo>
                    <a:lnTo>
                      <a:pt x="55" y="252"/>
                    </a:lnTo>
                    <a:lnTo>
                      <a:pt x="0" y="284"/>
                    </a:lnTo>
                    <a:lnTo>
                      <a:pt x="0" y="31"/>
                    </a:ln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68" name="Google Shape;668;p48"/>
              <p:cNvSpPr/>
              <p:nvPr/>
            </p:nvSpPr>
            <p:spPr>
              <a:xfrm>
                <a:off x="7201076" y="2718741"/>
                <a:ext cx="84488" cy="139675"/>
              </a:xfrm>
              <a:custGeom>
                <a:rect b="b" l="l" r="r" t="t"/>
                <a:pathLst>
                  <a:path extrusionOk="0" h="286" w="173">
                    <a:moveTo>
                      <a:pt x="0" y="200"/>
                    </a:moveTo>
                    <a:lnTo>
                      <a:pt x="0" y="200"/>
                    </a:lnTo>
                    <a:cubicBezTo>
                      <a:pt x="0" y="122"/>
                      <a:pt x="47" y="43"/>
                      <a:pt x="102" y="11"/>
                    </a:cubicBezTo>
                    <a:cubicBezTo>
                      <a:pt x="134" y="-4"/>
                      <a:pt x="149" y="-4"/>
                      <a:pt x="165" y="11"/>
                    </a:cubicBezTo>
                    <a:cubicBezTo>
                      <a:pt x="141" y="59"/>
                      <a:pt x="141" y="59"/>
                      <a:pt x="141" y="59"/>
                    </a:cubicBezTo>
                    <a:cubicBezTo>
                      <a:pt x="134" y="51"/>
                      <a:pt x="118" y="51"/>
                      <a:pt x="102" y="59"/>
                    </a:cubicBezTo>
                    <a:cubicBezTo>
                      <a:pt x="71" y="82"/>
                      <a:pt x="47" y="122"/>
                      <a:pt x="47" y="177"/>
                    </a:cubicBezTo>
                    <a:cubicBezTo>
                      <a:pt x="47" y="224"/>
                      <a:pt x="71" y="240"/>
                      <a:pt x="102" y="224"/>
                    </a:cubicBezTo>
                    <a:cubicBezTo>
                      <a:pt x="118" y="216"/>
                      <a:pt x="134" y="193"/>
                      <a:pt x="141" y="177"/>
                    </a:cubicBezTo>
                    <a:cubicBezTo>
                      <a:pt x="173" y="200"/>
                      <a:pt x="173" y="200"/>
                      <a:pt x="173" y="200"/>
                    </a:cubicBezTo>
                    <a:cubicBezTo>
                      <a:pt x="149" y="232"/>
                      <a:pt x="126" y="255"/>
                      <a:pt x="102" y="271"/>
                    </a:cubicBezTo>
                    <a:cubicBezTo>
                      <a:pt x="47" y="303"/>
                      <a:pt x="0" y="287"/>
                      <a:pt x="0" y="200"/>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69" name="Google Shape;669;p48"/>
              <p:cNvSpPr/>
              <p:nvPr/>
            </p:nvSpPr>
            <p:spPr>
              <a:xfrm>
                <a:off x="7301192" y="2659159"/>
                <a:ext cx="68860" cy="161651"/>
              </a:xfrm>
              <a:custGeom>
                <a:rect b="b" l="l" r="r" t="t"/>
                <a:pathLst>
                  <a:path extrusionOk="0" h="331" w="141">
                    <a:moveTo>
                      <a:pt x="0" y="78"/>
                    </a:moveTo>
                    <a:lnTo>
                      <a:pt x="133" y="0"/>
                    </a:lnTo>
                    <a:lnTo>
                      <a:pt x="133" y="47"/>
                    </a:lnTo>
                    <a:lnTo>
                      <a:pt x="46" y="102"/>
                    </a:lnTo>
                    <a:lnTo>
                      <a:pt x="46" y="149"/>
                    </a:lnTo>
                    <a:lnTo>
                      <a:pt x="125" y="110"/>
                    </a:lnTo>
                    <a:lnTo>
                      <a:pt x="125" y="157"/>
                    </a:lnTo>
                    <a:lnTo>
                      <a:pt x="46" y="197"/>
                    </a:lnTo>
                    <a:lnTo>
                      <a:pt x="46" y="260"/>
                    </a:lnTo>
                    <a:lnTo>
                      <a:pt x="141" y="204"/>
                    </a:lnTo>
                    <a:lnTo>
                      <a:pt x="141" y="251"/>
                    </a:lnTo>
                    <a:lnTo>
                      <a:pt x="0" y="331"/>
                    </a:lnTo>
                    <a:lnTo>
                      <a:pt x="0" y="78"/>
                    </a:ln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70" name="Google Shape;670;p48"/>
              <p:cNvSpPr/>
              <p:nvPr/>
            </p:nvSpPr>
            <p:spPr>
              <a:xfrm>
                <a:off x="6712705" y="2797369"/>
                <a:ext cx="180697" cy="172884"/>
              </a:xfrm>
              <a:custGeom>
                <a:rect b="b" l="l" r="r" t="t"/>
                <a:pathLst>
                  <a:path extrusionOk="0" h="354" w="370">
                    <a:moveTo>
                      <a:pt x="236" y="181"/>
                    </a:moveTo>
                    <a:lnTo>
                      <a:pt x="236" y="181"/>
                    </a:lnTo>
                    <a:cubicBezTo>
                      <a:pt x="166" y="110"/>
                      <a:pt x="47" y="39"/>
                      <a:pt x="0" y="23"/>
                    </a:cubicBezTo>
                    <a:cubicBezTo>
                      <a:pt x="0" y="16"/>
                      <a:pt x="8" y="16"/>
                      <a:pt x="8" y="16"/>
                    </a:cubicBezTo>
                    <a:cubicBezTo>
                      <a:pt x="47" y="-16"/>
                      <a:pt x="71" y="8"/>
                      <a:pt x="102" y="23"/>
                    </a:cubicBezTo>
                    <a:cubicBezTo>
                      <a:pt x="182" y="63"/>
                      <a:pt x="299" y="126"/>
                      <a:pt x="346" y="221"/>
                    </a:cubicBezTo>
                    <a:cubicBezTo>
                      <a:pt x="386" y="299"/>
                      <a:pt x="378" y="346"/>
                      <a:pt x="315" y="354"/>
                    </a:cubicBezTo>
                    <a:cubicBezTo>
                      <a:pt x="330" y="307"/>
                      <a:pt x="299" y="236"/>
                      <a:pt x="236" y="181"/>
                    </a:cubicBezTo>
                    <a:close/>
                  </a:path>
                </a:pathLst>
              </a:custGeom>
              <a:solidFill>
                <a:schemeClr val="accen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71" name="Google Shape;671;p48"/>
              <p:cNvSpPr/>
              <p:nvPr/>
            </p:nvSpPr>
            <p:spPr>
              <a:xfrm>
                <a:off x="6691705" y="2808601"/>
                <a:ext cx="176302" cy="162628"/>
              </a:xfrm>
              <a:custGeom>
                <a:rect b="b" l="l" r="r" t="t"/>
                <a:pathLst>
                  <a:path extrusionOk="0" h="333" w="361">
                    <a:moveTo>
                      <a:pt x="138" y="276"/>
                    </a:moveTo>
                    <a:lnTo>
                      <a:pt x="138" y="276"/>
                    </a:lnTo>
                    <a:cubicBezTo>
                      <a:pt x="20" y="221"/>
                      <a:pt x="-12" y="142"/>
                      <a:pt x="4" y="71"/>
                    </a:cubicBezTo>
                    <a:cubicBezTo>
                      <a:pt x="11" y="48"/>
                      <a:pt x="27" y="16"/>
                      <a:pt x="43" y="0"/>
                    </a:cubicBezTo>
                    <a:cubicBezTo>
                      <a:pt x="90" y="16"/>
                      <a:pt x="209" y="87"/>
                      <a:pt x="279" y="158"/>
                    </a:cubicBezTo>
                    <a:cubicBezTo>
                      <a:pt x="342" y="213"/>
                      <a:pt x="373" y="284"/>
                      <a:pt x="358" y="331"/>
                    </a:cubicBezTo>
                    <a:cubicBezTo>
                      <a:pt x="311" y="339"/>
                      <a:pt x="240" y="323"/>
                      <a:pt x="138" y="276"/>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72" name="Google Shape;672;p48"/>
              <p:cNvSpPr/>
              <p:nvPr/>
            </p:nvSpPr>
            <p:spPr>
              <a:xfrm>
                <a:off x="7231355" y="2609345"/>
                <a:ext cx="11721" cy="11233"/>
              </a:xfrm>
              <a:custGeom>
                <a:rect b="b" l="l" r="r" t="t"/>
                <a:pathLst>
                  <a:path extrusionOk="0" h="23" w="24">
                    <a:moveTo>
                      <a:pt x="24" y="0"/>
                    </a:moveTo>
                    <a:lnTo>
                      <a:pt x="24" y="0"/>
                    </a:lnTo>
                    <a:cubicBezTo>
                      <a:pt x="16" y="0"/>
                      <a:pt x="9" y="7"/>
                      <a:pt x="0" y="7"/>
                    </a:cubicBezTo>
                    <a:cubicBezTo>
                      <a:pt x="0" y="16"/>
                      <a:pt x="0" y="16"/>
                      <a:pt x="0" y="23"/>
                    </a:cubicBezTo>
                    <a:cubicBezTo>
                      <a:pt x="24" y="7"/>
                      <a:pt x="24" y="7"/>
                      <a:pt x="24" y="7"/>
                    </a:cubicBezTo>
                    <a:lnTo>
                      <a:pt x="24" y="0"/>
                    </a:lnTo>
                    <a:close/>
                  </a:path>
                </a:pathLst>
              </a:custGeom>
              <a:solidFill>
                <a:srgbClr val="3C2828"/>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73" name="Google Shape;673;p48"/>
              <p:cNvSpPr/>
              <p:nvPr/>
            </p:nvSpPr>
            <p:spPr>
              <a:xfrm>
                <a:off x="7208890" y="2340252"/>
                <a:ext cx="34186" cy="272512"/>
              </a:xfrm>
              <a:custGeom>
                <a:rect b="b" l="l" r="r" t="t"/>
                <a:pathLst>
                  <a:path extrusionOk="0" h="558" w="70">
                    <a:moveTo>
                      <a:pt x="23" y="0"/>
                    </a:moveTo>
                    <a:lnTo>
                      <a:pt x="23" y="0"/>
                    </a:lnTo>
                    <a:cubicBezTo>
                      <a:pt x="23" y="0"/>
                      <a:pt x="7" y="7"/>
                      <a:pt x="0" y="15"/>
                    </a:cubicBezTo>
                    <a:cubicBezTo>
                      <a:pt x="0" y="54"/>
                      <a:pt x="7" y="118"/>
                      <a:pt x="7" y="180"/>
                    </a:cubicBezTo>
                    <a:cubicBezTo>
                      <a:pt x="16" y="228"/>
                      <a:pt x="31" y="401"/>
                      <a:pt x="46" y="558"/>
                    </a:cubicBezTo>
                    <a:cubicBezTo>
                      <a:pt x="55" y="558"/>
                      <a:pt x="62" y="551"/>
                      <a:pt x="70" y="551"/>
                    </a:cubicBezTo>
                    <a:cubicBezTo>
                      <a:pt x="55" y="346"/>
                      <a:pt x="23" y="0"/>
                      <a:pt x="23" y="0"/>
                    </a:cubicBezTo>
                    <a:close/>
                  </a:path>
                </a:pathLst>
              </a:custGeom>
              <a:solidFill>
                <a:srgbClr val="3C2828"/>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74" name="Google Shape;674;p48"/>
              <p:cNvSpPr/>
              <p:nvPr/>
            </p:nvSpPr>
            <p:spPr>
              <a:xfrm>
                <a:off x="7899935" y="2247949"/>
                <a:ext cx="88395" cy="120628"/>
              </a:xfrm>
              <a:custGeom>
                <a:rect b="b" l="l" r="r" t="t"/>
                <a:pathLst>
                  <a:path extrusionOk="0" h="247" w="181">
                    <a:moveTo>
                      <a:pt x="157" y="0"/>
                    </a:moveTo>
                    <a:lnTo>
                      <a:pt x="157" y="0"/>
                    </a:lnTo>
                    <a:cubicBezTo>
                      <a:pt x="157" y="0"/>
                      <a:pt x="71" y="86"/>
                      <a:pt x="24" y="125"/>
                    </a:cubicBezTo>
                    <a:cubicBezTo>
                      <a:pt x="-8" y="157"/>
                      <a:pt x="0" y="181"/>
                      <a:pt x="0" y="228"/>
                    </a:cubicBezTo>
                    <a:cubicBezTo>
                      <a:pt x="8" y="267"/>
                      <a:pt x="79" y="236"/>
                      <a:pt x="111" y="212"/>
                    </a:cubicBezTo>
                    <a:cubicBezTo>
                      <a:pt x="157" y="189"/>
                      <a:pt x="181" y="157"/>
                      <a:pt x="181" y="157"/>
                    </a:cubicBezTo>
                    <a:cubicBezTo>
                      <a:pt x="181" y="157"/>
                      <a:pt x="181" y="86"/>
                      <a:pt x="157" y="0"/>
                    </a:cubicBezTo>
                    <a:close/>
                  </a:path>
                </a:pathLst>
              </a:custGeom>
              <a:solidFill>
                <a:schemeClr val="accent5"/>
              </a:solidFill>
              <a:ln>
                <a:noFill/>
              </a:ln>
            </p:spPr>
            <p:txBody>
              <a:bodyPr anchorCtr="1" anchor="ctr" bIns="58525" lIns="120000" spcFirstLastPara="1" rIns="120000" wrap="square" tIns="585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75" name="Google Shape;675;p48"/>
              <p:cNvSpPr/>
              <p:nvPr/>
            </p:nvSpPr>
            <p:spPr>
              <a:xfrm>
                <a:off x="7043332" y="1855786"/>
                <a:ext cx="683718" cy="338442"/>
              </a:xfrm>
              <a:custGeom>
                <a:rect b="b" l="l" r="r" t="t"/>
                <a:pathLst>
                  <a:path extrusionOk="0" h="693" w="1400">
                    <a:moveTo>
                      <a:pt x="339" y="71"/>
                    </a:moveTo>
                    <a:lnTo>
                      <a:pt x="339" y="71"/>
                    </a:lnTo>
                    <a:cubicBezTo>
                      <a:pt x="339" y="71"/>
                      <a:pt x="701" y="267"/>
                      <a:pt x="935" y="425"/>
                    </a:cubicBezTo>
                    <a:cubicBezTo>
                      <a:pt x="1101" y="527"/>
                      <a:pt x="1400" y="693"/>
                      <a:pt x="1400" y="693"/>
                    </a:cubicBezTo>
                    <a:cubicBezTo>
                      <a:pt x="1400" y="693"/>
                      <a:pt x="1140" y="614"/>
                      <a:pt x="1030" y="598"/>
                    </a:cubicBezTo>
                    <a:cubicBezTo>
                      <a:pt x="935" y="527"/>
                      <a:pt x="0" y="0"/>
                      <a:pt x="0" y="0"/>
                    </a:cubicBezTo>
                    <a:cubicBezTo>
                      <a:pt x="0" y="0"/>
                      <a:pt x="220" y="47"/>
                      <a:pt x="339" y="71"/>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76" name="Google Shape;676;p48"/>
              <p:cNvSpPr/>
              <p:nvPr/>
            </p:nvSpPr>
            <p:spPr>
              <a:xfrm>
                <a:off x="7129285" y="2663555"/>
                <a:ext cx="84000" cy="61535"/>
              </a:xfrm>
              <a:custGeom>
                <a:rect b="b" l="l" r="r" t="t"/>
                <a:pathLst>
                  <a:path extrusionOk="0" h="126" w="172">
                    <a:moveTo>
                      <a:pt x="92" y="14"/>
                    </a:moveTo>
                    <a:lnTo>
                      <a:pt x="92" y="14"/>
                    </a:lnTo>
                    <a:cubicBezTo>
                      <a:pt x="138" y="-1"/>
                      <a:pt x="163" y="-9"/>
                      <a:pt x="170" y="14"/>
                    </a:cubicBezTo>
                    <a:cubicBezTo>
                      <a:pt x="186" y="53"/>
                      <a:pt x="131" y="78"/>
                      <a:pt x="115" y="85"/>
                    </a:cubicBezTo>
                    <a:cubicBezTo>
                      <a:pt x="76" y="109"/>
                      <a:pt x="21" y="148"/>
                      <a:pt x="5" y="109"/>
                    </a:cubicBezTo>
                    <a:cubicBezTo>
                      <a:pt x="-19" y="62"/>
                      <a:pt x="60" y="30"/>
                      <a:pt x="92" y="14"/>
                    </a:cubicBezTo>
                    <a:close/>
                  </a:path>
                </a:pathLst>
              </a:custGeom>
              <a:solidFill>
                <a:schemeClr val="accent1"/>
              </a:solidFill>
              <a:ln>
                <a:noFill/>
              </a:ln>
            </p:spPr>
            <p:txBody>
              <a:bodyPr anchorCtr="1" anchor="ctr" bIns="475" lIns="120000" spcFirstLastPara="1" rIns="120000" wrap="square" tIns="4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77" name="Google Shape;677;p48"/>
              <p:cNvSpPr/>
              <p:nvPr/>
            </p:nvSpPr>
            <p:spPr>
              <a:xfrm>
                <a:off x="7580052" y="2393973"/>
                <a:ext cx="85953" cy="60558"/>
              </a:xfrm>
              <a:custGeom>
                <a:rect b="b" l="l" r="r" t="t"/>
                <a:pathLst>
                  <a:path extrusionOk="0" h="124" w="176">
                    <a:moveTo>
                      <a:pt x="96" y="15"/>
                    </a:moveTo>
                    <a:lnTo>
                      <a:pt x="96" y="15"/>
                    </a:lnTo>
                    <a:cubicBezTo>
                      <a:pt x="135" y="-1"/>
                      <a:pt x="167" y="-8"/>
                      <a:pt x="175" y="15"/>
                    </a:cubicBezTo>
                    <a:cubicBezTo>
                      <a:pt x="183" y="55"/>
                      <a:pt x="135" y="79"/>
                      <a:pt x="120" y="86"/>
                    </a:cubicBezTo>
                    <a:cubicBezTo>
                      <a:pt x="73" y="110"/>
                      <a:pt x="25" y="149"/>
                      <a:pt x="2" y="102"/>
                    </a:cubicBezTo>
                    <a:cubicBezTo>
                      <a:pt x="-14" y="63"/>
                      <a:pt x="64" y="24"/>
                      <a:pt x="96" y="15"/>
                    </a:cubicBezTo>
                    <a:close/>
                  </a:path>
                </a:pathLst>
              </a:custGeom>
              <a:solidFill>
                <a:schemeClr val="accen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78" name="Google Shape;678;p48"/>
              <p:cNvSpPr/>
              <p:nvPr/>
            </p:nvSpPr>
            <p:spPr>
              <a:xfrm>
                <a:off x="6814774" y="1856274"/>
                <a:ext cx="209022" cy="110861"/>
              </a:xfrm>
              <a:custGeom>
                <a:rect b="b" l="l" r="r" t="t"/>
                <a:pathLst>
                  <a:path extrusionOk="0" h="227" w="428">
                    <a:moveTo>
                      <a:pt x="3" y="54"/>
                    </a:moveTo>
                    <a:lnTo>
                      <a:pt x="3" y="54"/>
                    </a:lnTo>
                    <a:cubicBezTo>
                      <a:pt x="3" y="38"/>
                      <a:pt x="35" y="15"/>
                      <a:pt x="43" y="15"/>
                    </a:cubicBezTo>
                    <a:cubicBezTo>
                      <a:pt x="114" y="-17"/>
                      <a:pt x="185" y="6"/>
                      <a:pt x="240" y="46"/>
                    </a:cubicBezTo>
                    <a:cubicBezTo>
                      <a:pt x="295" y="77"/>
                      <a:pt x="365" y="125"/>
                      <a:pt x="413" y="180"/>
                    </a:cubicBezTo>
                    <a:cubicBezTo>
                      <a:pt x="429" y="204"/>
                      <a:pt x="445" y="227"/>
                      <a:pt x="390" y="227"/>
                    </a:cubicBezTo>
                    <a:cubicBezTo>
                      <a:pt x="334" y="227"/>
                      <a:pt x="75" y="141"/>
                      <a:pt x="27" y="109"/>
                    </a:cubicBezTo>
                    <a:cubicBezTo>
                      <a:pt x="3" y="93"/>
                      <a:pt x="-4" y="70"/>
                      <a:pt x="3" y="54"/>
                    </a:cubicBezTo>
                    <a:close/>
                  </a:path>
                </a:pathLst>
              </a:custGeom>
              <a:solidFill>
                <a:schemeClr val="accent1"/>
              </a:solidFill>
              <a:ln>
                <a:noFill/>
              </a:ln>
            </p:spPr>
            <p:txBody>
              <a:bodyPr anchorCtr="1" anchor="ctr" bIns="48925" lIns="120000" spcFirstLastPara="1" rIns="120000" wrap="square" tIns="489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79" name="Google Shape;679;p48"/>
              <p:cNvSpPr/>
              <p:nvPr/>
            </p:nvSpPr>
            <p:spPr>
              <a:xfrm>
                <a:off x="5386288" y="3016648"/>
                <a:ext cx="92302" cy="199744"/>
              </a:xfrm>
              <a:custGeom>
                <a:rect b="b" l="l" r="r" t="t"/>
                <a:pathLst>
                  <a:path extrusionOk="0" h="409" w="189">
                    <a:moveTo>
                      <a:pt x="88" y="0"/>
                    </a:moveTo>
                    <a:lnTo>
                      <a:pt x="88" y="0"/>
                    </a:lnTo>
                    <a:cubicBezTo>
                      <a:pt x="88" y="0"/>
                      <a:pt x="95" y="63"/>
                      <a:pt x="166" y="141"/>
                    </a:cubicBezTo>
                    <a:cubicBezTo>
                      <a:pt x="229" y="212"/>
                      <a:pt x="143" y="409"/>
                      <a:pt x="143" y="409"/>
                    </a:cubicBezTo>
                    <a:cubicBezTo>
                      <a:pt x="143" y="409"/>
                      <a:pt x="-15" y="244"/>
                      <a:pt x="1" y="165"/>
                    </a:cubicBezTo>
                    <a:cubicBezTo>
                      <a:pt x="24" y="47"/>
                      <a:pt x="88" y="0"/>
                      <a:pt x="88" y="0"/>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80" name="Google Shape;680;p48"/>
              <p:cNvSpPr/>
              <p:nvPr/>
            </p:nvSpPr>
            <p:spPr>
              <a:xfrm>
                <a:off x="5372125" y="3170486"/>
                <a:ext cx="871740" cy="468838"/>
              </a:xfrm>
              <a:custGeom>
                <a:rect b="b" l="l" r="r" t="t"/>
                <a:pathLst>
                  <a:path extrusionOk="0" h="960" w="1785">
                    <a:moveTo>
                      <a:pt x="1785" y="731"/>
                    </a:moveTo>
                    <a:lnTo>
                      <a:pt x="1785" y="731"/>
                    </a:lnTo>
                    <a:cubicBezTo>
                      <a:pt x="1777" y="810"/>
                      <a:pt x="1777" y="810"/>
                      <a:pt x="1777" y="810"/>
                    </a:cubicBezTo>
                    <a:cubicBezTo>
                      <a:pt x="1777" y="810"/>
                      <a:pt x="1517" y="975"/>
                      <a:pt x="1195" y="959"/>
                    </a:cubicBezTo>
                    <a:cubicBezTo>
                      <a:pt x="840" y="936"/>
                      <a:pt x="313" y="715"/>
                      <a:pt x="124" y="448"/>
                    </a:cubicBezTo>
                    <a:cubicBezTo>
                      <a:pt x="-56" y="189"/>
                      <a:pt x="14" y="0"/>
                      <a:pt x="14" y="0"/>
                    </a:cubicBezTo>
                    <a:cubicBezTo>
                      <a:pt x="14" y="0"/>
                      <a:pt x="-49" y="180"/>
                      <a:pt x="124" y="362"/>
                    </a:cubicBezTo>
                    <a:cubicBezTo>
                      <a:pt x="305" y="542"/>
                      <a:pt x="612" y="731"/>
                      <a:pt x="1038" y="834"/>
                    </a:cubicBezTo>
                    <a:cubicBezTo>
                      <a:pt x="1415" y="928"/>
                      <a:pt x="1785" y="731"/>
                      <a:pt x="1785" y="731"/>
                    </a:cubicBezTo>
                    <a:close/>
                  </a:path>
                </a:pathLst>
              </a:custGeom>
              <a:solidFill>
                <a:schemeClr val="accen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81" name="Google Shape;681;p48"/>
              <p:cNvSpPr/>
              <p:nvPr/>
            </p:nvSpPr>
            <p:spPr>
              <a:xfrm>
                <a:off x="5867334" y="3370230"/>
                <a:ext cx="295464" cy="112814"/>
              </a:xfrm>
              <a:custGeom>
                <a:rect b="b" l="l" r="r" t="t"/>
                <a:pathLst>
                  <a:path extrusionOk="0" h="231" w="605">
                    <a:moveTo>
                      <a:pt x="605" y="149"/>
                    </a:moveTo>
                    <a:lnTo>
                      <a:pt x="605" y="149"/>
                    </a:lnTo>
                    <a:cubicBezTo>
                      <a:pt x="605" y="149"/>
                      <a:pt x="543" y="0"/>
                      <a:pt x="480" y="8"/>
                    </a:cubicBezTo>
                    <a:cubicBezTo>
                      <a:pt x="322" y="23"/>
                      <a:pt x="188" y="8"/>
                      <a:pt x="86" y="0"/>
                    </a:cubicBezTo>
                    <a:cubicBezTo>
                      <a:pt x="47" y="-8"/>
                      <a:pt x="-32" y="158"/>
                      <a:pt x="15" y="173"/>
                    </a:cubicBezTo>
                    <a:cubicBezTo>
                      <a:pt x="39" y="181"/>
                      <a:pt x="172" y="244"/>
                      <a:pt x="354" y="228"/>
                    </a:cubicBezTo>
                    <a:cubicBezTo>
                      <a:pt x="472" y="220"/>
                      <a:pt x="605" y="149"/>
                      <a:pt x="605" y="149"/>
                    </a:cubicBezTo>
                    <a:close/>
                  </a:path>
                </a:pathLst>
              </a:custGeom>
              <a:solidFill>
                <a:schemeClr val="lt1"/>
              </a:solidFill>
              <a:ln>
                <a:noFill/>
              </a:ln>
            </p:spPr>
            <p:txBody>
              <a:bodyPr anchorCtr="1" anchor="ctr" bIns="50875" lIns="120000" spcFirstLastPara="1" rIns="120000" wrap="square" tIns="50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82" name="Google Shape;682;p48"/>
              <p:cNvSpPr/>
              <p:nvPr/>
            </p:nvSpPr>
            <p:spPr>
              <a:xfrm>
                <a:off x="5494218" y="3139230"/>
                <a:ext cx="384836" cy="289117"/>
              </a:xfrm>
              <a:custGeom>
                <a:rect b="b" l="l" r="r" t="t"/>
                <a:pathLst>
                  <a:path extrusionOk="0" h="592" w="788">
                    <a:moveTo>
                      <a:pt x="788" y="417"/>
                    </a:moveTo>
                    <a:lnTo>
                      <a:pt x="788" y="417"/>
                    </a:lnTo>
                    <a:cubicBezTo>
                      <a:pt x="788" y="417"/>
                      <a:pt x="590" y="362"/>
                      <a:pt x="331" y="213"/>
                    </a:cubicBezTo>
                    <a:cubicBezTo>
                      <a:pt x="197" y="134"/>
                      <a:pt x="55" y="0"/>
                      <a:pt x="55" y="0"/>
                    </a:cubicBezTo>
                    <a:cubicBezTo>
                      <a:pt x="55" y="0"/>
                      <a:pt x="-78" y="198"/>
                      <a:pt x="71" y="347"/>
                    </a:cubicBezTo>
                    <a:cubicBezTo>
                      <a:pt x="229" y="489"/>
                      <a:pt x="410" y="575"/>
                      <a:pt x="544" y="591"/>
                    </a:cubicBezTo>
                    <a:cubicBezTo>
                      <a:pt x="677" y="606"/>
                      <a:pt x="788" y="417"/>
                      <a:pt x="788" y="417"/>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83" name="Google Shape;683;p48"/>
              <p:cNvSpPr/>
              <p:nvPr/>
            </p:nvSpPr>
            <p:spPr>
              <a:xfrm>
                <a:off x="5505939" y="3147044"/>
                <a:ext cx="368719" cy="219279"/>
              </a:xfrm>
              <a:custGeom>
                <a:rect b="b" l="l" r="r" t="t"/>
                <a:pathLst>
                  <a:path extrusionOk="0" h="449" w="755">
                    <a:moveTo>
                      <a:pt x="307" y="284"/>
                    </a:moveTo>
                    <a:lnTo>
                      <a:pt x="307" y="284"/>
                    </a:lnTo>
                    <a:cubicBezTo>
                      <a:pt x="205" y="221"/>
                      <a:pt x="78" y="134"/>
                      <a:pt x="0" y="40"/>
                    </a:cubicBezTo>
                    <a:cubicBezTo>
                      <a:pt x="8" y="24"/>
                      <a:pt x="16" y="8"/>
                      <a:pt x="16" y="0"/>
                    </a:cubicBezTo>
                    <a:cubicBezTo>
                      <a:pt x="118" y="102"/>
                      <a:pt x="205" y="182"/>
                      <a:pt x="331" y="252"/>
                    </a:cubicBezTo>
                    <a:cubicBezTo>
                      <a:pt x="456" y="315"/>
                      <a:pt x="590" y="378"/>
                      <a:pt x="755" y="417"/>
                    </a:cubicBezTo>
                    <a:cubicBezTo>
                      <a:pt x="748" y="426"/>
                      <a:pt x="739" y="441"/>
                      <a:pt x="732" y="449"/>
                    </a:cubicBezTo>
                    <a:cubicBezTo>
                      <a:pt x="582" y="410"/>
                      <a:pt x="440" y="355"/>
                      <a:pt x="307" y="284"/>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84" name="Google Shape;684;p48"/>
              <p:cNvSpPr/>
              <p:nvPr/>
            </p:nvSpPr>
            <p:spPr>
              <a:xfrm>
                <a:off x="5494218" y="3189532"/>
                <a:ext cx="350161" cy="207558"/>
              </a:xfrm>
              <a:custGeom>
                <a:rect b="b" l="l" r="r" t="t"/>
                <a:pathLst>
                  <a:path extrusionOk="0" h="425" w="717">
                    <a:moveTo>
                      <a:pt x="291" y="268"/>
                    </a:moveTo>
                    <a:lnTo>
                      <a:pt x="291" y="268"/>
                    </a:lnTo>
                    <a:cubicBezTo>
                      <a:pt x="189" y="212"/>
                      <a:pt x="79" y="134"/>
                      <a:pt x="0" y="47"/>
                    </a:cubicBezTo>
                    <a:cubicBezTo>
                      <a:pt x="0" y="24"/>
                      <a:pt x="0" y="8"/>
                      <a:pt x="8" y="0"/>
                    </a:cubicBezTo>
                    <a:cubicBezTo>
                      <a:pt x="102" y="95"/>
                      <a:pt x="189" y="173"/>
                      <a:pt x="315" y="236"/>
                    </a:cubicBezTo>
                    <a:cubicBezTo>
                      <a:pt x="425" y="299"/>
                      <a:pt x="567" y="362"/>
                      <a:pt x="717" y="401"/>
                    </a:cubicBezTo>
                    <a:cubicBezTo>
                      <a:pt x="708" y="409"/>
                      <a:pt x="701" y="417"/>
                      <a:pt x="692" y="425"/>
                    </a:cubicBezTo>
                    <a:cubicBezTo>
                      <a:pt x="551" y="393"/>
                      <a:pt x="417" y="339"/>
                      <a:pt x="291" y="268"/>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85" name="Google Shape;685;p48"/>
              <p:cNvSpPr/>
              <p:nvPr/>
            </p:nvSpPr>
            <p:spPr>
              <a:xfrm>
                <a:off x="5494218" y="3235928"/>
                <a:ext cx="318906" cy="188023"/>
              </a:xfrm>
              <a:custGeom>
                <a:rect b="b" l="l" r="r" t="t"/>
                <a:pathLst>
                  <a:path extrusionOk="0" h="385" w="653">
                    <a:moveTo>
                      <a:pt x="229" y="235"/>
                    </a:moveTo>
                    <a:lnTo>
                      <a:pt x="229" y="235"/>
                    </a:lnTo>
                    <a:cubicBezTo>
                      <a:pt x="118" y="173"/>
                      <a:pt x="86" y="141"/>
                      <a:pt x="8" y="46"/>
                    </a:cubicBezTo>
                    <a:cubicBezTo>
                      <a:pt x="8" y="31"/>
                      <a:pt x="0" y="15"/>
                      <a:pt x="0" y="0"/>
                    </a:cubicBezTo>
                    <a:cubicBezTo>
                      <a:pt x="79" y="86"/>
                      <a:pt x="150" y="157"/>
                      <a:pt x="275" y="228"/>
                    </a:cubicBezTo>
                    <a:cubicBezTo>
                      <a:pt x="386" y="283"/>
                      <a:pt x="504" y="322"/>
                      <a:pt x="653" y="362"/>
                    </a:cubicBezTo>
                    <a:cubicBezTo>
                      <a:pt x="638" y="369"/>
                      <a:pt x="638" y="377"/>
                      <a:pt x="606" y="385"/>
                    </a:cubicBezTo>
                    <a:cubicBezTo>
                      <a:pt x="464" y="353"/>
                      <a:pt x="355" y="306"/>
                      <a:pt x="229" y="235"/>
                    </a:cubicBez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86" name="Google Shape;686;p48"/>
              <p:cNvSpPr/>
              <p:nvPr/>
            </p:nvSpPr>
            <p:spPr>
              <a:xfrm>
                <a:off x="5456125" y="3285742"/>
                <a:ext cx="284231" cy="265186"/>
              </a:xfrm>
              <a:custGeom>
                <a:rect b="b" l="l" r="r" t="t"/>
                <a:pathLst>
                  <a:path extrusionOk="0" h="543" w="582">
                    <a:moveTo>
                      <a:pt x="582" y="377"/>
                    </a:moveTo>
                    <a:lnTo>
                      <a:pt x="582" y="377"/>
                    </a:lnTo>
                    <a:cubicBezTo>
                      <a:pt x="582" y="377"/>
                      <a:pt x="424" y="315"/>
                      <a:pt x="299" y="228"/>
                    </a:cubicBezTo>
                    <a:cubicBezTo>
                      <a:pt x="164" y="142"/>
                      <a:pt x="31" y="0"/>
                      <a:pt x="31" y="0"/>
                    </a:cubicBezTo>
                    <a:cubicBezTo>
                      <a:pt x="0" y="173"/>
                      <a:pt x="0" y="173"/>
                      <a:pt x="0" y="173"/>
                    </a:cubicBezTo>
                    <a:cubicBezTo>
                      <a:pt x="0" y="173"/>
                      <a:pt x="78" y="315"/>
                      <a:pt x="291" y="425"/>
                    </a:cubicBezTo>
                    <a:cubicBezTo>
                      <a:pt x="503" y="535"/>
                      <a:pt x="551" y="543"/>
                      <a:pt x="551" y="543"/>
                    </a:cubicBezTo>
                    <a:lnTo>
                      <a:pt x="582" y="377"/>
                    </a:ln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87" name="Google Shape;687;p48"/>
              <p:cNvSpPr/>
              <p:nvPr/>
            </p:nvSpPr>
            <p:spPr>
              <a:xfrm>
                <a:off x="6032403" y="3389277"/>
                <a:ext cx="57628" cy="69349"/>
              </a:xfrm>
              <a:custGeom>
                <a:rect b="b" l="l" r="r" t="t"/>
                <a:pathLst>
                  <a:path extrusionOk="0" h="142" w="118">
                    <a:moveTo>
                      <a:pt x="55" y="0"/>
                    </a:moveTo>
                    <a:lnTo>
                      <a:pt x="55" y="0"/>
                    </a:lnTo>
                    <a:cubicBezTo>
                      <a:pt x="23" y="0"/>
                      <a:pt x="0" y="32"/>
                      <a:pt x="0" y="71"/>
                    </a:cubicBezTo>
                    <a:cubicBezTo>
                      <a:pt x="0" y="110"/>
                      <a:pt x="23" y="142"/>
                      <a:pt x="55" y="142"/>
                    </a:cubicBezTo>
                    <a:cubicBezTo>
                      <a:pt x="87" y="142"/>
                      <a:pt x="118" y="110"/>
                      <a:pt x="118" y="71"/>
                    </a:cubicBezTo>
                    <a:cubicBezTo>
                      <a:pt x="118" y="32"/>
                      <a:pt x="87" y="0"/>
                      <a:pt x="55" y="0"/>
                    </a:cubicBezTo>
                    <a:close/>
                  </a:path>
                </a:pathLst>
              </a:custGeom>
              <a:solidFill>
                <a:schemeClr val="accent1"/>
              </a:solidFill>
              <a:ln>
                <a:noFill/>
              </a:ln>
            </p:spPr>
            <p:txBody>
              <a:bodyPr anchorCtr="1" anchor="ctr" bIns="8125" lIns="120000" spcFirstLastPara="1" rIns="120000" wrap="square" tIns="81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88" name="Google Shape;688;p48"/>
              <p:cNvSpPr/>
              <p:nvPr/>
            </p:nvSpPr>
            <p:spPr>
              <a:xfrm>
                <a:off x="5951334" y="3393184"/>
                <a:ext cx="54209" cy="65442"/>
              </a:xfrm>
              <a:custGeom>
                <a:rect b="b" l="l" r="r" t="t"/>
                <a:pathLst>
                  <a:path extrusionOk="0" h="134" w="111">
                    <a:moveTo>
                      <a:pt x="56" y="0"/>
                    </a:moveTo>
                    <a:lnTo>
                      <a:pt x="56" y="0"/>
                    </a:lnTo>
                    <a:cubicBezTo>
                      <a:pt x="32" y="0"/>
                      <a:pt x="0" y="31"/>
                      <a:pt x="0" y="63"/>
                    </a:cubicBezTo>
                    <a:cubicBezTo>
                      <a:pt x="0" y="102"/>
                      <a:pt x="32" y="134"/>
                      <a:pt x="56" y="134"/>
                    </a:cubicBezTo>
                    <a:cubicBezTo>
                      <a:pt x="87" y="134"/>
                      <a:pt x="111" y="102"/>
                      <a:pt x="111" y="63"/>
                    </a:cubicBezTo>
                    <a:cubicBezTo>
                      <a:pt x="111" y="31"/>
                      <a:pt x="87" y="0"/>
                      <a:pt x="56" y="0"/>
                    </a:cubicBezTo>
                    <a:close/>
                  </a:path>
                </a:pathLst>
              </a:custGeom>
              <a:solidFill>
                <a:schemeClr val="accent1"/>
              </a:solidFill>
              <a:ln>
                <a:noFill/>
              </a:ln>
            </p:spPr>
            <p:txBody>
              <a:bodyPr anchorCtr="1" anchor="ctr" bIns="4300" lIns="120000" spcFirstLastPara="1" rIns="120000" wrap="square" tIns="43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89" name="Google Shape;689;p48"/>
              <p:cNvSpPr/>
              <p:nvPr/>
            </p:nvSpPr>
            <p:spPr>
              <a:xfrm>
                <a:off x="5405823" y="3078183"/>
                <a:ext cx="53721" cy="61047"/>
              </a:xfrm>
              <a:custGeom>
                <a:rect b="b" l="l" r="r" t="t"/>
                <a:pathLst>
                  <a:path extrusionOk="0" h="125" w="110">
                    <a:moveTo>
                      <a:pt x="55" y="0"/>
                    </a:moveTo>
                    <a:lnTo>
                      <a:pt x="55" y="0"/>
                    </a:lnTo>
                    <a:cubicBezTo>
                      <a:pt x="24" y="0"/>
                      <a:pt x="0" y="23"/>
                      <a:pt x="0" y="63"/>
                    </a:cubicBezTo>
                    <a:cubicBezTo>
                      <a:pt x="0" y="94"/>
                      <a:pt x="24" y="125"/>
                      <a:pt x="55" y="125"/>
                    </a:cubicBezTo>
                    <a:cubicBezTo>
                      <a:pt x="87" y="125"/>
                      <a:pt x="110" y="94"/>
                      <a:pt x="110" y="63"/>
                    </a:cubicBezTo>
                    <a:cubicBezTo>
                      <a:pt x="110" y="23"/>
                      <a:pt x="87" y="0"/>
                      <a:pt x="55" y="0"/>
                    </a:cubicBezTo>
                    <a:close/>
                  </a:path>
                </a:pathLst>
              </a:custGeom>
              <a:solidFill>
                <a:schemeClr val="accen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90" name="Google Shape;690;p48"/>
              <p:cNvSpPr/>
              <p:nvPr/>
            </p:nvSpPr>
            <p:spPr>
              <a:xfrm>
                <a:off x="6774239" y="2024763"/>
                <a:ext cx="392161" cy="284233"/>
              </a:xfrm>
              <a:custGeom>
                <a:rect b="b" l="l" r="r" t="t"/>
                <a:pathLst>
                  <a:path extrusionOk="0" h="582" w="803">
                    <a:moveTo>
                      <a:pt x="95" y="103"/>
                    </a:moveTo>
                    <a:lnTo>
                      <a:pt x="95" y="103"/>
                    </a:lnTo>
                    <a:cubicBezTo>
                      <a:pt x="134" y="55"/>
                      <a:pt x="189" y="32"/>
                      <a:pt x="236" y="0"/>
                    </a:cubicBezTo>
                    <a:cubicBezTo>
                      <a:pt x="803" y="331"/>
                      <a:pt x="803" y="331"/>
                      <a:pt x="803" y="331"/>
                    </a:cubicBezTo>
                    <a:cubicBezTo>
                      <a:pt x="787" y="393"/>
                      <a:pt x="787" y="393"/>
                      <a:pt x="787" y="393"/>
                    </a:cubicBezTo>
                    <a:cubicBezTo>
                      <a:pt x="543" y="582"/>
                      <a:pt x="543" y="582"/>
                      <a:pt x="543" y="582"/>
                    </a:cubicBezTo>
                    <a:cubicBezTo>
                      <a:pt x="0" y="276"/>
                      <a:pt x="0" y="276"/>
                      <a:pt x="0" y="276"/>
                    </a:cubicBezTo>
                    <a:cubicBezTo>
                      <a:pt x="15" y="205"/>
                      <a:pt x="47" y="142"/>
                      <a:pt x="95" y="103"/>
                    </a:cubicBezTo>
                    <a:close/>
                  </a:path>
                </a:pathLst>
              </a:custGeom>
              <a:solidFill>
                <a:schemeClr val="accent5"/>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91" name="Google Shape;691;p48"/>
              <p:cNvSpPr/>
              <p:nvPr/>
            </p:nvSpPr>
            <p:spPr>
              <a:xfrm>
                <a:off x="6520775" y="1887530"/>
                <a:ext cx="376533" cy="279349"/>
              </a:xfrm>
              <a:custGeom>
                <a:rect b="b" l="l" r="r" t="t"/>
                <a:pathLst>
                  <a:path extrusionOk="0" h="572" w="771">
                    <a:moveTo>
                      <a:pt x="0" y="202"/>
                    </a:moveTo>
                    <a:lnTo>
                      <a:pt x="0" y="202"/>
                    </a:lnTo>
                    <a:cubicBezTo>
                      <a:pt x="0" y="171"/>
                      <a:pt x="15" y="140"/>
                      <a:pt x="39" y="124"/>
                    </a:cubicBezTo>
                    <a:cubicBezTo>
                      <a:pt x="244" y="6"/>
                      <a:pt x="244" y="6"/>
                      <a:pt x="244" y="6"/>
                    </a:cubicBezTo>
                    <a:cubicBezTo>
                      <a:pt x="259" y="-3"/>
                      <a:pt x="267" y="-3"/>
                      <a:pt x="275" y="6"/>
                    </a:cubicBezTo>
                    <a:lnTo>
                      <a:pt x="275" y="6"/>
                    </a:lnTo>
                    <a:cubicBezTo>
                      <a:pt x="771" y="289"/>
                      <a:pt x="771" y="289"/>
                      <a:pt x="771" y="289"/>
                    </a:cubicBezTo>
                    <a:cubicBezTo>
                      <a:pt x="669" y="344"/>
                      <a:pt x="598" y="455"/>
                      <a:pt x="559" y="572"/>
                    </a:cubicBezTo>
                    <a:cubicBezTo>
                      <a:pt x="15" y="266"/>
                      <a:pt x="15" y="266"/>
                      <a:pt x="15" y="266"/>
                    </a:cubicBezTo>
                    <a:cubicBezTo>
                      <a:pt x="8" y="257"/>
                      <a:pt x="8" y="257"/>
                      <a:pt x="8" y="257"/>
                    </a:cubicBezTo>
                    <a:lnTo>
                      <a:pt x="8" y="257"/>
                    </a:lnTo>
                    <a:lnTo>
                      <a:pt x="8" y="257"/>
                    </a:lnTo>
                    <a:cubicBezTo>
                      <a:pt x="8" y="250"/>
                      <a:pt x="0" y="242"/>
                      <a:pt x="0" y="226"/>
                    </a:cubicBezTo>
                    <a:lnTo>
                      <a:pt x="0" y="202"/>
                    </a:lnTo>
                    <a:close/>
                  </a:path>
                </a:pathLst>
              </a:custGeom>
              <a:solidFill>
                <a:schemeClr val="accent4"/>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92" name="Google Shape;692;p48"/>
              <p:cNvSpPr/>
              <p:nvPr/>
            </p:nvSpPr>
            <p:spPr>
              <a:xfrm>
                <a:off x="6716612" y="2000344"/>
                <a:ext cx="249557" cy="193884"/>
              </a:xfrm>
              <a:custGeom>
                <a:rect b="b" l="l" r="r" t="t"/>
                <a:pathLst>
                  <a:path extrusionOk="0" h="397" w="511">
                    <a:moveTo>
                      <a:pt x="0" y="199"/>
                    </a:moveTo>
                    <a:lnTo>
                      <a:pt x="0" y="199"/>
                    </a:lnTo>
                    <a:cubicBezTo>
                      <a:pt x="0" y="168"/>
                      <a:pt x="16" y="137"/>
                      <a:pt x="39" y="121"/>
                    </a:cubicBezTo>
                    <a:cubicBezTo>
                      <a:pt x="244" y="3"/>
                      <a:pt x="244" y="3"/>
                      <a:pt x="244" y="3"/>
                    </a:cubicBezTo>
                    <a:cubicBezTo>
                      <a:pt x="260" y="-5"/>
                      <a:pt x="268" y="3"/>
                      <a:pt x="276" y="3"/>
                    </a:cubicBezTo>
                    <a:lnTo>
                      <a:pt x="276" y="3"/>
                    </a:lnTo>
                    <a:cubicBezTo>
                      <a:pt x="511" y="144"/>
                      <a:pt x="511" y="144"/>
                      <a:pt x="511" y="144"/>
                    </a:cubicBezTo>
                    <a:cubicBezTo>
                      <a:pt x="511" y="144"/>
                      <a:pt x="504" y="129"/>
                      <a:pt x="488" y="144"/>
                    </a:cubicBezTo>
                    <a:cubicBezTo>
                      <a:pt x="276" y="263"/>
                      <a:pt x="276" y="263"/>
                      <a:pt x="276" y="263"/>
                    </a:cubicBezTo>
                    <a:cubicBezTo>
                      <a:pt x="260" y="278"/>
                      <a:pt x="236" y="310"/>
                      <a:pt x="236" y="341"/>
                    </a:cubicBezTo>
                    <a:cubicBezTo>
                      <a:pt x="236" y="365"/>
                      <a:pt x="236" y="365"/>
                      <a:pt x="236" y="365"/>
                    </a:cubicBezTo>
                    <a:cubicBezTo>
                      <a:pt x="236" y="381"/>
                      <a:pt x="244" y="388"/>
                      <a:pt x="252" y="397"/>
                    </a:cubicBezTo>
                    <a:lnTo>
                      <a:pt x="252" y="397"/>
                    </a:lnTo>
                    <a:lnTo>
                      <a:pt x="252" y="397"/>
                    </a:lnTo>
                    <a:cubicBezTo>
                      <a:pt x="228" y="388"/>
                      <a:pt x="16" y="263"/>
                      <a:pt x="16" y="263"/>
                    </a:cubicBezTo>
                    <a:cubicBezTo>
                      <a:pt x="8" y="263"/>
                      <a:pt x="8" y="263"/>
                      <a:pt x="8" y="263"/>
                    </a:cubicBezTo>
                    <a:lnTo>
                      <a:pt x="8" y="263"/>
                    </a:lnTo>
                    <a:lnTo>
                      <a:pt x="8" y="263"/>
                    </a:lnTo>
                    <a:cubicBezTo>
                      <a:pt x="8" y="255"/>
                      <a:pt x="0" y="247"/>
                      <a:pt x="0" y="231"/>
                    </a:cubicBezTo>
                    <a:lnTo>
                      <a:pt x="0" y="199"/>
                    </a:lnTo>
                    <a:close/>
                  </a:path>
                </a:pathLst>
              </a:custGeom>
              <a:solidFill>
                <a:schemeClr val="l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93" name="Google Shape;693;p48"/>
              <p:cNvSpPr/>
              <p:nvPr/>
            </p:nvSpPr>
            <p:spPr>
              <a:xfrm>
                <a:off x="7032099" y="2183484"/>
                <a:ext cx="138209" cy="128930"/>
              </a:xfrm>
              <a:custGeom>
                <a:rect b="b" l="l" r="r" t="t"/>
                <a:pathLst>
                  <a:path extrusionOk="0" h="264" w="283">
                    <a:moveTo>
                      <a:pt x="39" y="257"/>
                    </a:moveTo>
                    <a:lnTo>
                      <a:pt x="39" y="257"/>
                    </a:lnTo>
                    <a:cubicBezTo>
                      <a:pt x="243" y="139"/>
                      <a:pt x="243" y="139"/>
                      <a:pt x="243" y="139"/>
                    </a:cubicBezTo>
                    <a:cubicBezTo>
                      <a:pt x="267" y="124"/>
                      <a:pt x="283" y="92"/>
                      <a:pt x="283" y="68"/>
                    </a:cubicBezTo>
                    <a:cubicBezTo>
                      <a:pt x="283" y="37"/>
                      <a:pt x="283" y="37"/>
                      <a:pt x="283" y="37"/>
                    </a:cubicBezTo>
                    <a:cubicBezTo>
                      <a:pt x="283" y="6"/>
                      <a:pt x="267" y="-10"/>
                      <a:pt x="243" y="6"/>
                    </a:cubicBezTo>
                    <a:cubicBezTo>
                      <a:pt x="39" y="124"/>
                      <a:pt x="39" y="124"/>
                      <a:pt x="39" y="124"/>
                    </a:cubicBezTo>
                    <a:cubicBezTo>
                      <a:pt x="15" y="139"/>
                      <a:pt x="0" y="171"/>
                      <a:pt x="0" y="195"/>
                    </a:cubicBezTo>
                    <a:cubicBezTo>
                      <a:pt x="0" y="226"/>
                      <a:pt x="0" y="226"/>
                      <a:pt x="0" y="226"/>
                    </a:cubicBezTo>
                    <a:cubicBezTo>
                      <a:pt x="0" y="257"/>
                      <a:pt x="15" y="273"/>
                      <a:pt x="39" y="257"/>
                    </a:cubicBezTo>
                    <a:close/>
                  </a:path>
                </a:pathLst>
              </a:custGeom>
              <a:solidFill>
                <a:schemeClr val="accent5"/>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94" name="Google Shape;694;p48"/>
              <p:cNvSpPr/>
              <p:nvPr/>
            </p:nvSpPr>
            <p:spPr>
              <a:xfrm>
                <a:off x="5357963" y="2120972"/>
                <a:ext cx="167023" cy="88395"/>
              </a:xfrm>
              <a:custGeom>
                <a:rect b="b" l="l" r="r" t="t"/>
                <a:pathLst>
                  <a:path extrusionOk="0" h="181" w="342">
                    <a:moveTo>
                      <a:pt x="177" y="0"/>
                    </a:moveTo>
                    <a:lnTo>
                      <a:pt x="177" y="0"/>
                    </a:lnTo>
                    <a:cubicBezTo>
                      <a:pt x="271" y="0"/>
                      <a:pt x="342" y="39"/>
                      <a:pt x="342" y="86"/>
                    </a:cubicBezTo>
                    <a:cubicBezTo>
                      <a:pt x="342" y="141"/>
                      <a:pt x="271" y="181"/>
                      <a:pt x="177" y="181"/>
                    </a:cubicBezTo>
                    <a:cubicBezTo>
                      <a:pt x="114" y="181"/>
                      <a:pt x="35" y="141"/>
                      <a:pt x="4" y="102"/>
                    </a:cubicBezTo>
                    <a:cubicBezTo>
                      <a:pt x="-4" y="94"/>
                      <a:pt x="4" y="102"/>
                      <a:pt x="4" y="86"/>
                    </a:cubicBezTo>
                    <a:cubicBezTo>
                      <a:pt x="4" y="39"/>
                      <a:pt x="82" y="0"/>
                      <a:pt x="177" y="0"/>
                    </a:cubicBezTo>
                    <a:close/>
                  </a:path>
                </a:pathLst>
              </a:custGeom>
              <a:solidFill>
                <a:schemeClr val="accent2"/>
              </a:solidFill>
              <a:ln>
                <a:noFill/>
              </a:ln>
            </p:spPr>
            <p:txBody>
              <a:bodyPr anchorCtr="1" anchor="ctr" bIns="26875" lIns="120000" spcFirstLastPara="1" rIns="120000" wrap="square" tIns="26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95" name="Google Shape;695;p48"/>
              <p:cNvSpPr/>
              <p:nvPr/>
            </p:nvSpPr>
            <p:spPr>
              <a:xfrm>
                <a:off x="5358939" y="2117065"/>
                <a:ext cx="166046" cy="88395"/>
              </a:xfrm>
              <a:custGeom>
                <a:rect b="b" l="l" r="r" t="t"/>
                <a:pathLst>
                  <a:path extrusionOk="0" h="181" w="340">
                    <a:moveTo>
                      <a:pt x="167" y="0"/>
                    </a:moveTo>
                    <a:lnTo>
                      <a:pt x="167" y="0"/>
                    </a:lnTo>
                    <a:cubicBezTo>
                      <a:pt x="261" y="0"/>
                      <a:pt x="340" y="39"/>
                      <a:pt x="340" y="87"/>
                    </a:cubicBezTo>
                    <a:cubicBezTo>
                      <a:pt x="340" y="142"/>
                      <a:pt x="261" y="181"/>
                      <a:pt x="167" y="181"/>
                    </a:cubicBezTo>
                    <a:cubicBezTo>
                      <a:pt x="104" y="181"/>
                      <a:pt x="41" y="142"/>
                      <a:pt x="10" y="118"/>
                    </a:cubicBezTo>
                    <a:cubicBezTo>
                      <a:pt x="-6" y="102"/>
                      <a:pt x="2" y="102"/>
                      <a:pt x="2" y="87"/>
                    </a:cubicBezTo>
                    <a:cubicBezTo>
                      <a:pt x="2" y="39"/>
                      <a:pt x="73" y="0"/>
                      <a:pt x="167" y="0"/>
                    </a:cubicBezTo>
                    <a:close/>
                  </a:path>
                </a:pathLst>
              </a:custGeom>
              <a:solidFill>
                <a:schemeClr val="accent1"/>
              </a:solidFill>
              <a:ln>
                <a:noFill/>
              </a:ln>
            </p:spPr>
            <p:txBody>
              <a:bodyPr anchorCtr="1" anchor="ctr" bIns="26875" lIns="120000" spcFirstLastPara="1" rIns="120000" wrap="square" tIns="26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96" name="Google Shape;696;p48"/>
              <p:cNvSpPr/>
              <p:nvPr/>
            </p:nvSpPr>
            <p:spPr>
              <a:xfrm>
                <a:off x="5324753" y="2076530"/>
                <a:ext cx="196325" cy="103047"/>
              </a:xfrm>
              <a:custGeom>
                <a:rect b="b" l="l" r="r" t="t"/>
                <a:pathLst>
                  <a:path extrusionOk="0" h="211" w="402">
                    <a:moveTo>
                      <a:pt x="1" y="114"/>
                    </a:moveTo>
                    <a:lnTo>
                      <a:pt x="1" y="114"/>
                    </a:lnTo>
                    <a:cubicBezTo>
                      <a:pt x="9" y="162"/>
                      <a:pt x="25" y="185"/>
                      <a:pt x="48" y="193"/>
                    </a:cubicBezTo>
                    <a:cubicBezTo>
                      <a:pt x="87" y="216"/>
                      <a:pt x="119" y="216"/>
                      <a:pt x="229" y="193"/>
                    </a:cubicBezTo>
                    <a:cubicBezTo>
                      <a:pt x="339" y="170"/>
                      <a:pt x="371" y="122"/>
                      <a:pt x="371" y="122"/>
                    </a:cubicBezTo>
                    <a:cubicBezTo>
                      <a:pt x="371" y="122"/>
                      <a:pt x="402" y="68"/>
                      <a:pt x="402" y="52"/>
                    </a:cubicBezTo>
                    <a:cubicBezTo>
                      <a:pt x="394" y="-51"/>
                      <a:pt x="-23" y="12"/>
                      <a:pt x="1" y="114"/>
                    </a:cubicBezTo>
                    <a:close/>
                  </a:path>
                </a:pathLst>
              </a:custGeom>
              <a:solidFill>
                <a:schemeClr val="accent4"/>
              </a:solidFill>
              <a:ln>
                <a:noFill/>
              </a:ln>
            </p:spPr>
            <p:txBody>
              <a:bodyPr anchorCtr="1" anchor="ctr" bIns="41275" lIns="120000" spcFirstLastPara="1" rIns="120000" wrap="square" tIns="412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97" name="Google Shape;697;p48"/>
              <p:cNvSpPr/>
              <p:nvPr/>
            </p:nvSpPr>
            <p:spPr>
              <a:xfrm>
                <a:off x="5320846" y="2058460"/>
                <a:ext cx="196325" cy="96698"/>
              </a:xfrm>
              <a:custGeom>
                <a:rect b="b" l="l" r="r" t="t"/>
                <a:pathLst>
                  <a:path extrusionOk="0" h="198" w="402">
                    <a:moveTo>
                      <a:pt x="190" y="2"/>
                    </a:moveTo>
                    <a:lnTo>
                      <a:pt x="190" y="2"/>
                    </a:lnTo>
                    <a:cubicBezTo>
                      <a:pt x="300" y="-6"/>
                      <a:pt x="402" y="10"/>
                      <a:pt x="402" y="65"/>
                    </a:cubicBezTo>
                    <a:cubicBezTo>
                      <a:pt x="410" y="89"/>
                      <a:pt x="355" y="57"/>
                      <a:pt x="316" y="65"/>
                    </a:cubicBezTo>
                    <a:cubicBezTo>
                      <a:pt x="300" y="73"/>
                      <a:pt x="284" y="80"/>
                      <a:pt x="245" y="120"/>
                    </a:cubicBezTo>
                    <a:cubicBezTo>
                      <a:pt x="222" y="144"/>
                      <a:pt x="182" y="167"/>
                      <a:pt x="135" y="183"/>
                    </a:cubicBezTo>
                    <a:cubicBezTo>
                      <a:pt x="33" y="222"/>
                      <a:pt x="9" y="175"/>
                      <a:pt x="1" y="120"/>
                    </a:cubicBezTo>
                    <a:cubicBezTo>
                      <a:pt x="-7" y="73"/>
                      <a:pt x="72" y="18"/>
                      <a:pt x="190" y="2"/>
                    </a:cubicBezTo>
                    <a:close/>
                  </a:path>
                </a:pathLst>
              </a:custGeom>
              <a:solidFill>
                <a:schemeClr val="accent4"/>
              </a:solidFill>
              <a:ln>
                <a:noFill/>
              </a:ln>
            </p:spPr>
            <p:txBody>
              <a:bodyPr anchorCtr="1" anchor="ctr" bIns="35025" lIns="120000" spcFirstLastPara="1" rIns="120000" wrap="square" tIns="350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98" name="Google Shape;698;p48"/>
              <p:cNvSpPr/>
              <p:nvPr/>
            </p:nvSpPr>
            <p:spPr>
              <a:xfrm>
                <a:off x="5459544" y="2113158"/>
                <a:ext cx="42488" cy="42488"/>
              </a:xfrm>
              <a:custGeom>
                <a:rect b="b" l="l" r="r" t="t"/>
                <a:pathLst>
                  <a:path extrusionOk="0" h="87" w="87">
                    <a:moveTo>
                      <a:pt x="55" y="0"/>
                    </a:moveTo>
                    <a:lnTo>
                      <a:pt x="32" y="39"/>
                    </a:lnTo>
                    <a:lnTo>
                      <a:pt x="0" y="63"/>
                    </a:lnTo>
                    <a:lnTo>
                      <a:pt x="24" y="63"/>
                    </a:lnTo>
                    <a:lnTo>
                      <a:pt x="24" y="87"/>
                    </a:lnTo>
                    <a:lnTo>
                      <a:pt x="55" y="63"/>
                    </a:lnTo>
                    <a:lnTo>
                      <a:pt x="71" y="63"/>
                    </a:lnTo>
                    <a:lnTo>
                      <a:pt x="71" y="47"/>
                    </a:lnTo>
                    <a:lnTo>
                      <a:pt x="87" y="32"/>
                    </a:lnTo>
                    <a:lnTo>
                      <a:pt x="63" y="32"/>
                    </a:lnTo>
                    <a:lnTo>
                      <a:pt x="55" y="0"/>
                    </a:lnTo>
                    <a:close/>
                  </a:path>
                </a:pathLst>
              </a:custGeom>
              <a:solidFill>
                <a:schemeClr val="accent6"/>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nvGrpSpPr>
            <p:cNvPr id="699" name="Google Shape;699;p48"/>
            <p:cNvGrpSpPr/>
            <p:nvPr/>
          </p:nvGrpSpPr>
          <p:grpSpPr>
            <a:xfrm>
              <a:off x="7405688" y="1903106"/>
              <a:ext cx="1200620" cy="2195638"/>
              <a:chOff x="7808007" y="2102332"/>
              <a:chExt cx="1094757" cy="2002041"/>
            </a:xfrm>
          </p:grpSpPr>
          <p:sp>
            <p:nvSpPr>
              <p:cNvPr id="700" name="Google Shape;700;p48"/>
              <p:cNvSpPr/>
              <p:nvPr/>
            </p:nvSpPr>
            <p:spPr>
              <a:xfrm>
                <a:off x="8490875" y="3753060"/>
                <a:ext cx="201482" cy="110303"/>
              </a:xfrm>
              <a:custGeom>
                <a:rect b="b" l="l" r="r" t="t"/>
                <a:pathLst>
                  <a:path extrusionOk="0" h="173" w="316">
                    <a:moveTo>
                      <a:pt x="188" y="7"/>
                    </a:moveTo>
                    <a:lnTo>
                      <a:pt x="188" y="7"/>
                    </a:lnTo>
                    <a:cubicBezTo>
                      <a:pt x="180" y="16"/>
                      <a:pt x="101" y="23"/>
                      <a:pt x="38" y="31"/>
                    </a:cubicBezTo>
                    <a:cubicBezTo>
                      <a:pt x="-24" y="31"/>
                      <a:pt x="-8" y="134"/>
                      <a:pt x="70" y="149"/>
                    </a:cubicBezTo>
                    <a:cubicBezTo>
                      <a:pt x="141" y="173"/>
                      <a:pt x="267" y="189"/>
                      <a:pt x="298" y="149"/>
                    </a:cubicBezTo>
                    <a:cubicBezTo>
                      <a:pt x="338" y="110"/>
                      <a:pt x="298" y="0"/>
                      <a:pt x="290" y="0"/>
                    </a:cubicBezTo>
                    <a:cubicBezTo>
                      <a:pt x="282" y="7"/>
                      <a:pt x="188" y="7"/>
                      <a:pt x="188" y="7"/>
                    </a:cubicBezTo>
                    <a:close/>
                  </a:path>
                </a:pathLst>
              </a:custGeom>
              <a:solidFill>
                <a:schemeClr val="accent2"/>
              </a:solidFill>
              <a:ln>
                <a:noFill/>
              </a:ln>
            </p:spPr>
            <p:txBody>
              <a:bodyPr anchorCtr="1" anchor="ctr" bIns="23025" lIns="120000" spcFirstLastPara="1" rIns="120000" wrap="square" tIns="230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01" name="Google Shape;701;p48"/>
              <p:cNvSpPr/>
              <p:nvPr/>
            </p:nvSpPr>
            <p:spPr>
              <a:xfrm>
                <a:off x="8489600" y="3777926"/>
                <a:ext cx="204032" cy="92451"/>
              </a:xfrm>
              <a:custGeom>
                <a:rect b="b" l="l" r="r" t="t"/>
                <a:pathLst>
                  <a:path extrusionOk="0" h="145" w="320">
                    <a:moveTo>
                      <a:pt x="9" y="0"/>
                    </a:moveTo>
                    <a:lnTo>
                      <a:pt x="9" y="0"/>
                    </a:lnTo>
                    <a:cubicBezTo>
                      <a:pt x="9" y="0"/>
                      <a:pt x="25" y="16"/>
                      <a:pt x="17" y="47"/>
                    </a:cubicBezTo>
                    <a:cubicBezTo>
                      <a:pt x="17" y="71"/>
                      <a:pt x="49" y="102"/>
                      <a:pt x="88" y="110"/>
                    </a:cubicBezTo>
                    <a:cubicBezTo>
                      <a:pt x="119" y="126"/>
                      <a:pt x="213" y="118"/>
                      <a:pt x="253" y="95"/>
                    </a:cubicBezTo>
                    <a:cubicBezTo>
                      <a:pt x="292" y="79"/>
                      <a:pt x="316" y="71"/>
                      <a:pt x="316" y="71"/>
                    </a:cubicBezTo>
                    <a:cubicBezTo>
                      <a:pt x="316" y="71"/>
                      <a:pt x="332" y="102"/>
                      <a:pt x="292" y="126"/>
                    </a:cubicBezTo>
                    <a:cubicBezTo>
                      <a:pt x="253" y="150"/>
                      <a:pt x="174" y="150"/>
                      <a:pt x="111" y="134"/>
                    </a:cubicBezTo>
                    <a:cubicBezTo>
                      <a:pt x="56" y="118"/>
                      <a:pt x="17" y="110"/>
                      <a:pt x="1" y="63"/>
                    </a:cubicBezTo>
                    <a:cubicBezTo>
                      <a:pt x="-6" y="16"/>
                      <a:pt x="9" y="0"/>
                      <a:pt x="9" y="0"/>
                    </a:cubicBezTo>
                    <a:close/>
                  </a:path>
                </a:pathLst>
              </a:custGeom>
              <a:solidFill>
                <a:schemeClr val="dk2"/>
              </a:solidFill>
              <a:ln>
                <a:noFill/>
              </a:ln>
            </p:spPr>
            <p:txBody>
              <a:bodyPr anchorCtr="1" anchor="ctr" bIns="9600" lIns="120000" spcFirstLastPara="1" rIns="120000" wrap="square" tIns="96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02" name="Google Shape;702;p48"/>
              <p:cNvSpPr/>
              <p:nvPr/>
            </p:nvSpPr>
            <p:spPr>
              <a:xfrm>
                <a:off x="8535507" y="3763261"/>
                <a:ext cx="35068" cy="39531"/>
              </a:xfrm>
              <a:custGeom>
                <a:rect b="b" l="l" r="r" t="t"/>
                <a:pathLst>
                  <a:path extrusionOk="0" h="62" w="55">
                    <a:moveTo>
                      <a:pt x="31" y="7"/>
                    </a:moveTo>
                    <a:lnTo>
                      <a:pt x="31" y="7"/>
                    </a:lnTo>
                    <a:cubicBezTo>
                      <a:pt x="31" y="7"/>
                      <a:pt x="24" y="15"/>
                      <a:pt x="16" y="31"/>
                    </a:cubicBezTo>
                    <a:cubicBezTo>
                      <a:pt x="8" y="39"/>
                      <a:pt x="0" y="54"/>
                      <a:pt x="0" y="54"/>
                    </a:cubicBezTo>
                    <a:cubicBezTo>
                      <a:pt x="16" y="62"/>
                      <a:pt x="16" y="62"/>
                      <a:pt x="16" y="62"/>
                    </a:cubicBezTo>
                    <a:cubicBezTo>
                      <a:pt x="16" y="62"/>
                      <a:pt x="24" y="39"/>
                      <a:pt x="31" y="23"/>
                    </a:cubicBezTo>
                    <a:cubicBezTo>
                      <a:pt x="47" y="15"/>
                      <a:pt x="55" y="0"/>
                      <a:pt x="55" y="0"/>
                    </a:cubicBezTo>
                    <a:lnTo>
                      <a:pt x="31" y="7"/>
                    </a:lnTo>
                    <a:close/>
                  </a:path>
                </a:pathLst>
              </a:custGeom>
              <a:solidFill>
                <a:schemeClr val="l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03" name="Google Shape;703;p48"/>
              <p:cNvSpPr/>
              <p:nvPr/>
            </p:nvSpPr>
            <p:spPr>
              <a:xfrm>
                <a:off x="8555272" y="3767724"/>
                <a:ext cx="35068" cy="40168"/>
              </a:xfrm>
              <a:custGeom>
                <a:rect b="b" l="l" r="r" t="t"/>
                <a:pathLst>
                  <a:path extrusionOk="0" h="63" w="55">
                    <a:moveTo>
                      <a:pt x="40" y="8"/>
                    </a:moveTo>
                    <a:lnTo>
                      <a:pt x="40" y="8"/>
                    </a:lnTo>
                    <a:cubicBezTo>
                      <a:pt x="40" y="8"/>
                      <a:pt x="24" y="16"/>
                      <a:pt x="16" y="32"/>
                    </a:cubicBezTo>
                    <a:cubicBezTo>
                      <a:pt x="8" y="40"/>
                      <a:pt x="0" y="55"/>
                      <a:pt x="0" y="55"/>
                    </a:cubicBezTo>
                    <a:cubicBezTo>
                      <a:pt x="16" y="63"/>
                      <a:pt x="16" y="63"/>
                      <a:pt x="16" y="63"/>
                    </a:cubicBezTo>
                    <a:cubicBezTo>
                      <a:pt x="16" y="63"/>
                      <a:pt x="24" y="40"/>
                      <a:pt x="32" y="32"/>
                    </a:cubicBezTo>
                    <a:cubicBezTo>
                      <a:pt x="48" y="16"/>
                      <a:pt x="55" y="0"/>
                      <a:pt x="55" y="0"/>
                    </a:cubicBezTo>
                    <a:lnTo>
                      <a:pt x="40" y="8"/>
                    </a:lnTo>
                    <a:close/>
                  </a:path>
                </a:pathLst>
              </a:custGeom>
              <a:solidFill>
                <a:schemeClr val="l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04" name="Google Shape;704;p48"/>
              <p:cNvSpPr/>
              <p:nvPr/>
            </p:nvSpPr>
            <p:spPr>
              <a:xfrm>
                <a:off x="8575675" y="3787490"/>
                <a:ext cx="95002" cy="36980"/>
              </a:xfrm>
              <a:custGeom>
                <a:rect b="b" l="l" r="r" t="t"/>
                <a:pathLst>
                  <a:path extrusionOk="0" h="58" w="149">
                    <a:moveTo>
                      <a:pt x="0" y="1"/>
                    </a:moveTo>
                    <a:lnTo>
                      <a:pt x="0" y="1"/>
                    </a:lnTo>
                    <a:cubicBezTo>
                      <a:pt x="0" y="1"/>
                      <a:pt x="0" y="32"/>
                      <a:pt x="47" y="48"/>
                    </a:cubicBezTo>
                    <a:cubicBezTo>
                      <a:pt x="87" y="71"/>
                      <a:pt x="149" y="48"/>
                      <a:pt x="149" y="24"/>
                    </a:cubicBezTo>
                    <a:cubicBezTo>
                      <a:pt x="142" y="-7"/>
                      <a:pt x="0" y="1"/>
                      <a:pt x="0" y="1"/>
                    </a:cubicBezTo>
                    <a:close/>
                  </a:path>
                </a:pathLst>
              </a:custGeom>
              <a:solidFill>
                <a:schemeClr val="l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05" name="Google Shape;705;p48"/>
              <p:cNvSpPr/>
              <p:nvPr/>
            </p:nvSpPr>
            <p:spPr>
              <a:xfrm>
                <a:off x="8671953" y="3652320"/>
                <a:ext cx="200844" cy="111578"/>
              </a:xfrm>
              <a:custGeom>
                <a:rect b="b" l="l" r="r" t="t"/>
                <a:pathLst>
                  <a:path extrusionOk="0" h="175" w="315">
                    <a:moveTo>
                      <a:pt x="187" y="8"/>
                    </a:moveTo>
                    <a:lnTo>
                      <a:pt x="187" y="8"/>
                    </a:lnTo>
                    <a:cubicBezTo>
                      <a:pt x="180" y="16"/>
                      <a:pt x="93" y="24"/>
                      <a:pt x="38" y="32"/>
                    </a:cubicBezTo>
                    <a:cubicBezTo>
                      <a:pt x="-25" y="32"/>
                      <a:pt x="-9" y="134"/>
                      <a:pt x="69" y="158"/>
                    </a:cubicBezTo>
                    <a:cubicBezTo>
                      <a:pt x="141" y="174"/>
                      <a:pt x="266" y="189"/>
                      <a:pt x="298" y="149"/>
                    </a:cubicBezTo>
                    <a:cubicBezTo>
                      <a:pt x="337" y="119"/>
                      <a:pt x="298" y="0"/>
                      <a:pt x="289" y="0"/>
                    </a:cubicBezTo>
                    <a:cubicBezTo>
                      <a:pt x="282" y="8"/>
                      <a:pt x="187" y="8"/>
                      <a:pt x="187" y="8"/>
                    </a:cubicBezTo>
                    <a:close/>
                  </a:path>
                </a:pathLst>
              </a:custGeom>
              <a:solidFill>
                <a:schemeClr val="accent2"/>
              </a:solidFill>
              <a:ln>
                <a:noFill/>
              </a:ln>
            </p:spPr>
            <p:txBody>
              <a:bodyPr anchorCtr="1" anchor="ctr" bIns="24000" lIns="120000" spcFirstLastPara="1" rIns="120000" wrap="square" tIns="24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06" name="Google Shape;706;p48"/>
              <p:cNvSpPr/>
              <p:nvPr/>
            </p:nvSpPr>
            <p:spPr>
              <a:xfrm>
                <a:off x="8670040" y="3677186"/>
                <a:ext cx="204032" cy="92451"/>
              </a:xfrm>
              <a:custGeom>
                <a:rect b="b" l="l" r="r" t="t"/>
                <a:pathLst>
                  <a:path extrusionOk="0" h="145" w="320">
                    <a:moveTo>
                      <a:pt x="9" y="0"/>
                    </a:moveTo>
                    <a:lnTo>
                      <a:pt x="9" y="0"/>
                    </a:lnTo>
                    <a:cubicBezTo>
                      <a:pt x="9" y="0"/>
                      <a:pt x="25" y="16"/>
                      <a:pt x="17" y="48"/>
                    </a:cubicBezTo>
                    <a:cubicBezTo>
                      <a:pt x="17" y="80"/>
                      <a:pt x="49" y="103"/>
                      <a:pt x="88" y="119"/>
                    </a:cubicBezTo>
                    <a:cubicBezTo>
                      <a:pt x="119" y="126"/>
                      <a:pt x="214" y="119"/>
                      <a:pt x="253" y="103"/>
                    </a:cubicBezTo>
                    <a:cubicBezTo>
                      <a:pt x="292" y="80"/>
                      <a:pt x="317" y="71"/>
                      <a:pt x="317" y="71"/>
                    </a:cubicBezTo>
                    <a:cubicBezTo>
                      <a:pt x="317" y="71"/>
                      <a:pt x="332" y="103"/>
                      <a:pt x="292" y="126"/>
                    </a:cubicBezTo>
                    <a:cubicBezTo>
                      <a:pt x="253" y="150"/>
                      <a:pt x="167" y="150"/>
                      <a:pt x="112" y="135"/>
                    </a:cubicBezTo>
                    <a:cubicBezTo>
                      <a:pt x="57" y="126"/>
                      <a:pt x="9" y="119"/>
                      <a:pt x="1" y="64"/>
                    </a:cubicBezTo>
                    <a:cubicBezTo>
                      <a:pt x="-6" y="16"/>
                      <a:pt x="9" y="0"/>
                      <a:pt x="9" y="0"/>
                    </a:cubicBezTo>
                    <a:close/>
                  </a:path>
                </a:pathLst>
              </a:custGeom>
              <a:solidFill>
                <a:schemeClr val="dk2"/>
              </a:solidFill>
              <a:ln>
                <a:noFill/>
              </a:ln>
            </p:spPr>
            <p:txBody>
              <a:bodyPr anchorCtr="1" anchor="ctr" bIns="9600" lIns="120000" spcFirstLastPara="1" rIns="120000" wrap="square" tIns="96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07" name="Google Shape;707;p48"/>
              <p:cNvSpPr/>
              <p:nvPr/>
            </p:nvSpPr>
            <p:spPr>
              <a:xfrm>
                <a:off x="8715947" y="3662522"/>
                <a:ext cx="35706" cy="40168"/>
              </a:xfrm>
              <a:custGeom>
                <a:rect b="b" l="l" r="r" t="t"/>
                <a:pathLst>
                  <a:path extrusionOk="0" h="63" w="56">
                    <a:moveTo>
                      <a:pt x="31" y="8"/>
                    </a:moveTo>
                    <a:lnTo>
                      <a:pt x="31" y="8"/>
                    </a:lnTo>
                    <a:cubicBezTo>
                      <a:pt x="31" y="8"/>
                      <a:pt x="16" y="16"/>
                      <a:pt x="16" y="31"/>
                    </a:cubicBezTo>
                    <a:cubicBezTo>
                      <a:pt x="8" y="47"/>
                      <a:pt x="0" y="55"/>
                      <a:pt x="0" y="55"/>
                    </a:cubicBezTo>
                    <a:cubicBezTo>
                      <a:pt x="16" y="63"/>
                      <a:pt x="16" y="63"/>
                      <a:pt x="16" y="63"/>
                    </a:cubicBezTo>
                    <a:cubicBezTo>
                      <a:pt x="16" y="63"/>
                      <a:pt x="24" y="39"/>
                      <a:pt x="31" y="31"/>
                    </a:cubicBezTo>
                    <a:cubicBezTo>
                      <a:pt x="47" y="16"/>
                      <a:pt x="56" y="0"/>
                      <a:pt x="56" y="0"/>
                    </a:cubicBezTo>
                    <a:lnTo>
                      <a:pt x="31" y="8"/>
                    </a:lnTo>
                    <a:close/>
                  </a:path>
                </a:pathLst>
              </a:custGeom>
              <a:solidFill>
                <a:schemeClr val="l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08" name="Google Shape;708;p48"/>
              <p:cNvSpPr/>
              <p:nvPr/>
            </p:nvSpPr>
            <p:spPr>
              <a:xfrm>
                <a:off x="8735713" y="3667622"/>
                <a:ext cx="35706" cy="40168"/>
              </a:xfrm>
              <a:custGeom>
                <a:rect b="b" l="l" r="r" t="t"/>
                <a:pathLst>
                  <a:path extrusionOk="0" h="63" w="56">
                    <a:moveTo>
                      <a:pt x="32" y="8"/>
                    </a:moveTo>
                    <a:lnTo>
                      <a:pt x="32" y="8"/>
                    </a:lnTo>
                    <a:cubicBezTo>
                      <a:pt x="32" y="8"/>
                      <a:pt x="25" y="23"/>
                      <a:pt x="16" y="31"/>
                    </a:cubicBezTo>
                    <a:cubicBezTo>
                      <a:pt x="9" y="47"/>
                      <a:pt x="0" y="55"/>
                      <a:pt x="0" y="55"/>
                    </a:cubicBezTo>
                    <a:cubicBezTo>
                      <a:pt x="16" y="63"/>
                      <a:pt x="16" y="63"/>
                      <a:pt x="16" y="63"/>
                    </a:cubicBezTo>
                    <a:cubicBezTo>
                      <a:pt x="16" y="63"/>
                      <a:pt x="25" y="39"/>
                      <a:pt x="32" y="31"/>
                    </a:cubicBezTo>
                    <a:cubicBezTo>
                      <a:pt x="48" y="15"/>
                      <a:pt x="56" y="0"/>
                      <a:pt x="56" y="0"/>
                    </a:cubicBezTo>
                    <a:lnTo>
                      <a:pt x="32" y="8"/>
                    </a:lnTo>
                    <a:close/>
                  </a:path>
                </a:pathLst>
              </a:custGeom>
              <a:solidFill>
                <a:schemeClr val="l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09" name="Google Shape;709;p48"/>
              <p:cNvSpPr/>
              <p:nvPr/>
            </p:nvSpPr>
            <p:spPr>
              <a:xfrm>
                <a:off x="8756116" y="3678461"/>
                <a:ext cx="96278" cy="30604"/>
              </a:xfrm>
              <a:custGeom>
                <a:rect b="b" l="l" r="r" t="t"/>
                <a:pathLst>
                  <a:path extrusionOk="0" h="48" w="151">
                    <a:moveTo>
                      <a:pt x="0" y="14"/>
                    </a:moveTo>
                    <a:lnTo>
                      <a:pt x="0" y="14"/>
                    </a:lnTo>
                    <a:cubicBezTo>
                      <a:pt x="0" y="14"/>
                      <a:pt x="16" y="38"/>
                      <a:pt x="71" y="46"/>
                    </a:cubicBezTo>
                    <a:cubicBezTo>
                      <a:pt x="111" y="53"/>
                      <a:pt x="157" y="38"/>
                      <a:pt x="150" y="14"/>
                    </a:cubicBezTo>
                    <a:cubicBezTo>
                      <a:pt x="150" y="-17"/>
                      <a:pt x="0" y="14"/>
                      <a:pt x="0" y="14"/>
                    </a:cubicBezTo>
                    <a:close/>
                  </a:path>
                </a:pathLst>
              </a:custGeom>
              <a:solidFill>
                <a:schemeClr val="lt1"/>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10" name="Google Shape;710;p48"/>
              <p:cNvSpPr/>
              <p:nvPr/>
            </p:nvSpPr>
            <p:spPr>
              <a:xfrm>
                <a:off x="8696182" y="2102332"/>
                <a:ext cx="105842" cy="174700"/>
              </a:xfrm>
              <a:custGeom>
                <a:rect b="b" l="l" r="r" t="t"/>
                <a:pathLst>
                  <a:path extrusionOk="0" h="274" w="166">
                    <a:moveTo>
                      <a:pt x="103" y="274"/>
                    </a:moveTo>
                    <a:lnTo>
                      <a:pt x="103" y="274"/>
                    </a:lnTo>
                    <a:cubicBezTo>
                      <a:pt x="103" y="274"/>
                      <a:pt x="55" y="235"/>
                      <a:pt x="23" y="203"/>
                    </a:cubicBezTo>
                    <a:cubicBezTo>
                      <a:pt x="-16" y="172"/>
                      <a:pt x="0" y="141"/>
                      <a:pt x="23" y="157"/>
                    </a:cubicBezTo>
                    <a:cubicBezTo>
                      <a:pt x="39" y="172"/>
                      <a:pt x="62" y="180"/>
                      <a:pt x="62" y="164"/>
                    </a:cubicBezTo>
                    <a:cubicBezTo>
                      <a:pt x="62" y="149"/>
                      <a:pt x="47" y="125"/>
                      <a:pt x="16" y="70"/>
                    </a:cubicBezTo>
                    <a:cubicBezTo>
                      <a:pt x="-8" y="7"/>
                      <a:pt x="31" y="-25"/>
                      <a:pt x="103" y="23"/>
                    </a:cubicBezTo>
                    <a:cubicBezTo>
                      <a:pt x="173" y="78"/>
                      <a:pt x="165" y="243"/>
                      <a:pt x="165" y="243"/>
                    </a:cubicBezTo>
                    <a:lnTo>
                      <a:pt x="103" y="274"/>
                    </a:lnTo>
                    <a:close/>
                  </a:path>
                </a:pathLst>
              </a:custGeom>
              <a:solidFill>
                <a:srgbClr val="FFC8B5"/>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11" name="Google Shape;711;p48"/>
              <p:cNvSpPr/>
              <p:nvPr/>
            </p:nvSpPr>
            <p:spPr>
              <a:xfrm>
                <a:off x="8740176" y="2231126"/>
                <a:ext cx="151749" cy="504971"/>
              </a:xfrm>
              <a:custGeom>
                <a:rect b="b" l="l" r="r" t="t"/>
                <a:pathLst>
                  <a:path extrusionOk="0" h="792" w="238">
                    <a:moveTo>
                      <a:pt x="2" y="33"/>
                    </a:moveTo>
                    <a:lnTo>
                      <a:pt x="2" y="33"/>
                    </a:lnTo>
                    <a:cubicBezTo>
                      <a:pt x="2" y="33"/>
                      <a:pt x="41" y="-22"/>
                      <a:pt x="96" y="10"/>
                    </a:cubicBezTo>
                    <a:cubicBezTo>
                      <a:pt x="104" y="49"/>
                      <a:pt x="136" y="238"/>
                      <a:pt x="128" y="317"/>
                    </a:cubicBezTo>
                    <a:cubicBezTo>
                      <a:pt x="151" y="364"/>
                      <a:pt x="238" y="443"/>
                      <a:pt x="238" y="537"/>
                    </a:cubicBezTo>
                    <a:cubicBezTo>
                      <a:pt x="230" y="678"/>
                      <a:pt x="182" y="836"/>
                      <a:pt x="96" y="781"/>
                    </a:cubicBezTo>
                    <a:cubicBezTo>
                      <a:pt x="41" y="742"/>
                      <a:pt x="9" y="529"/>
                      <a:pt x="25" y="340"/>
                    </a:cubicBezTo>
                    <a:cubicBezTo>
                      <a:pt x="9" y="215"/>
                      <a:pt x="-7" y="112"/>
                      <a:pt x="2" y="33"/>
                    </a:cubicBezTo>
                    <a:close/>
                  </a:path>
                </a:pathLst>
              </a:custGeom>
              <a:solidFill>
                <a:srgbClr val="FFC8B5"/>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12" name="Google Shape;712;p48"/>
              <p:cNvSpPr/>
              <p:nvPr/>
            </p:nvSpPr>
            <p:spPr>
              <a:xfrm>
                <a:off x="8741451" y="2256630"/>
                <a:ext cx="160038" cy="453964"/>
              </a:xfrm>
              <a:custGeom>
                <a:rect b="b" l="l" r="r" t="t"/>
                <a:pathLst>
                  <a:path extrusionOk="0" h="712" w="251">
                    <a:moveTo>
                      <a:pt x="0" y="32"/>
                    </a:moveTo>
                    <a:lnTo>
                      <a:pt x="0" y="32"/>
                    </a:lnTo>
                    <a:cubicBezTo>
                      <a:pt x="0" y="32"/>
                      <a:pt x="71" y="-7"/>
                      <a:pt x="94" y="1"/>
                    </a:cubicBezTo>
                    <a:cubicBezTo>
                      <a:pt x="118" y="41"/>
                      <a:pt x="126" y="56"/>
                      <a:pt x="141" y="127"/>
                    </a:cubicBezTo>
                    <a:cubicBezTo>
                      <a:pt x="149" y="198"/>
                      <a:pt x="157" y="269"/>
                      <a:pt x="157" y="269"/>
                    </a:cubicBezTo>
                    <a:cubicBezTo>
                      <a:pt x="157" y="269"/>
                      <a:pt x="205" y="339"/>
                      <a:pt x="236" y="426"/>
                    </a:cubicBezTo>
                    <a:cubicBezTo>
                      <a:pt x="260" y="513"/>
                      <a:pt x="260" y="678"/>
                      <a:pt x="189" y="709"/>
                    </a:cubicBezTo>
                    <a:cubicBezTo>
                      <a:pt x="118" y="749"/>
                      <a:pt x="23" y="371"/>
                      <a:pt x="16" y="316"/>
                    </a:cubicBezTo>
                    <a:cubicBezTo>
                      <a:pt x="0" y="261"/>
                      <a:pt x="0" y="32"/>
                      <a:pt x="0" y="32"/>
                    </a:cubicBezTo>
                    <a:close/>
                  </a:path>
                </a:pathLst>
              </a:custGeom>
              <a:solidFill>
                <a:schemeClr val="l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13" name="Google Shape;713;p48"/>
              <p:cNvSpPr/>
              <p:nvPr/>
            </p:nvSpPr>
            <p:spPr>
              <a:xfrm>
                <a:off x="8684067" y="2879558"/>
                <a:ext cx="218697" cy="823766"/>
              </a:xfrm>
              <a:custGeom>
                <a:rect b="b" l="l" r="r" t="t"/>
                <a:pathLst>
                  <a:path extrusionOk="0" h="1292" w="343">
                    <a:moveTo>
                      <a:pt x="27" y="212"/>
                    </a:moveTo>
                    <a:lnTo>
                      <a:pt x="27" y="212"/>
                    </a:lnTo>
                    <a:cubicBezTo>
                      <a:pt x="35" y="158"/>
                      <a:pt x="35" y="87"/>
                      <a:pt x="58" y="39"/>
                    </a:cubicBezTo>
                    <a:cubicBezTo>
                      <a:pt x="42" y="32"/>
                      <a:pt x="200" y="8"/>
                      <a:pt x="239" y="0"/>
                    </a:cubicBezTo>
                    <a:cubicBezTo>
                      <a:pt x="263" y="-8"/>
                      <a:pt x="397" y="173"/>
                      <a:pt x="318" y="283"/>
                    </a:cubicBezTo>
                    <a:cubicBezTo>
                      <a:pt x="310" y="394"/>
                      <a:pt x="295" y="511"/>
                      <a:pt x="247" y="622"/>
                    </a:cubicBezTo>
                    <a:cubicBezTo>
                      <a:pt x="255" y="661"/>
                      <a:pt x="239" y="677"/>
                      <a:pt x="263" y="748"/>
                    </a:cubicBezTo>
                    <a:cubicBezTo>
                      <a:pt x="279" y="819"/>
                      <a:pt x="295" y="984"/>
                      <a:pt x="279" y="1055"/>
                    </a:cubicBezTo>
                    <a:cubicBezTo>
                      <a:pt x="318" y="1126"/>
                      <a:pt x="302" y="1173"/>
                      <a:pt x="295" y="1236"/>
                    </a:cubicBezTo>
                    <a:cubicBezTo>
                      <a:pt x="286" y="1299"/>
                      <a:pt x="168" y="1299"/>
                      <a:pt x="97" y="1283"/>
                    </a:cubicBezTo>
                    <a:cubicBezTo>
                      <a:pt x="66" y="1267"/>
                      <a:pt x="50" y="1188"/>
                      <a:pt x="81" y="1117"/>
                    </a:cubicBezTo>
                    <a:cubicBezTo>
                      <a:pt x="74" y="1008"/>
                      <a:pt x="42" y="827"/>
                      <a:pt x="19" y="740"/>
                    </a:cubicBezTo>
                    <a:cubicBezTo>
                      <a:pt x="-13" y="638"/>
                      <a:pt x="3" y="630"/>
                      <a:pt x="11" y="559"/>
                    </a:cubicBezTo>
                    <a:cubicBezTo>
                      <a:pt x="35" y="401"/>
                      <a:pt x="27" y="244"/>
                      <a:pt x="27" y="212"/>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14" name="Google Shape;714;p48"/>
              <p:cNvSpPr/>
              <p:nvPr/>
            </p:nvSpPr>
            <p:spPr>
              <a:xfrm>
                <a:off x="8510640" y="2910162"/>
                <a:ext cx="328364" cy="900277"/>
              </a:xfrm>
              <a:custGeom>
                <a:rect b="b" l="l" r="r" t="t"/>
                <a:pathLst>
                  <a:path extrusionOk="0" h="1412" w="515">
                    <a:moveTo>
                      <a:pt x="70" y="314"/>
                    </a:moveTo>
                    <a:lnTo>
                      <a:pt x="70" y="314"/>
                    </a:lnTo>
                    <a:cubicBezTo>
                      <a:pt x="78" y="259"/>
                      <a:pt x="102" y="133"/>
                      <a:pt x="118" y="86"/>
                    </a:cubicBezTo>
                    <a:cubicBezTo>
                      <a:pt x="110" y="78"/>
                      <a:pt x="424" y="-9"/>
                      <a:pt x="424" y="0"/>
                    </a:cubicBezTo>
                    <a:cubicBezTo>
                      <a:pt x="527" y="110"/>
                      <a:pt x="551" y="267"/>
                      <a:pt x="448" y="338"/>
                    </a:cubicBezTo>
                    <a:cubicBezTo>
                      <a:pt x="448" y="338"/>
                      <a:pt x="424" y="558"/>
                      <a:pt x="259" y="708"/>
                    </a:cubicBezTo>
                    <a:cubicBezTo>
                      <a:pt x="275" y="747"/>
                      <a:pt x="259" y="857"/>
                      <a:pt x="275" y="905"/>
                    </a:cubicBezTo>
                    <a:cubicBezTo>
                      <a:pt x="283" y="983"/>
                      <a:pt x="314" y="1101"/>
                      <a:pt x="275" y="1156"/>
                    </a:cubicBezTo>
                    <a:cubicBezTo>
                      <a:pt x="314" y="1235"/>
                      <a:pt x="291" y="1313"/>
                      <a:pt x="291" y="1369"/>
                    </a:cubicBezTo>
                    <a:cubicBezTo>
                      <a:pt x="283" y="1432"/>
                      <a:pt x="94" y="1416"/>
                      <a:pt x="70" y="1385"/>
                    </a:cubicBezTo>
                    <a:cubicBezTo>
                      <a:pt x="31" y="1322"/>
                      <a:pt x="39" y="1290"/>
                      <a:pt x="63" y="1219"/>
                    </a:cubicBezTo>
                    <a:cubicBezTo>
                      <a:pt x="23" y="1140"/>
                      <a:pt x="31" y="1094"/>
                      <a:pt x="16" y="1014"/>
                    </a:cubicBezTo>
                    <a:cubicBezTo>
                      <a:pt x="-16" y="912"/>
                      <a:pt x="7" y="731"/>
                      <a:pt x="23" y="661"/>
                    </a:cubicBezTo>
                    <a:cubicBezTo>
                      <a:pt x="47" y="503"/>
                      <a:pt x="70" y="346"/>
                      <a:pt x="70" y="314"/>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15" name="Google Shape;715;p48"/>
              <p:cNvSpPr/>
              <p:nvPr/>
            </p:nvSpPr>
            <p:spPr>
              <a:xfrm>
                <a:off x="8545708" y="2473411"/>
                <a:ext cx="346217" cy="567455"/>
              </a:xfrm>
              <a:custGeom>
                <a:rect b="b" l="l" r="r" t="t"/>
                <a:pathLst>
                  <a:path extrusionOk="0" h="890" w="543">
                    <a:moveTo>
                      <a:pt x="196" y="79"/>
                    </a:moveTo>
                    <a:lnTo>
                      <a:pt x="196" y="79"/>
                    </a:lnTo>
                    <a:cubicBezTo>
                      <a:pt x="314" y="23"/>
                      <a:pt x="354" y="-40"/>
                      <a:pt x="433" y="31"/>
                    </a:cubicBezTo>
                    <a:cubicBezTo>
                      <a:pt x="487" y="79"/>
                      <a:pt x="496" y="259"/>
                      <a:pt x="487" y="338"/>
                    </a:cubicBezTo>
                    <a:cubicBezTo>
                      <a:pt x="480" y="393"/>
                      <a:pt x="464" y="503"/>
                      <a:pt x="472" y="606"/>
                    </a:cubicBezTo>
                    <a:cubicBezTo>
                      <a:pt x="519" y="669"/>
                      <a:pt x="535" y="724"/>
                      <a:pt x="543" y="755"/>
                    </a:cubicBezTo>
                    <a:cubicBezTo>
                      <a:pt x="503" y="802"/>
                      <a:pt x="330" y="889"/>
                      <a:pt x="228" y="889"/>
                    </a:cubicBezTo>
                    <a:cubicBezTo>
                      <a:pt x="118" y="889"/>
                      <a:pt x="55" y="897"/>
                      <a:pt x="15" y="865"/>
                    </a:cubicBezTo>
                    <a:cubicBezTo>
                      <a:pt x="15" y="779"/>
                      <a:pt x="39" y="692"/>
                      <a:pt x="31" y="645"/>
                    </a:cubicBezTo>
                    <a:cubicBezTo>
                      <a:pt x="23" y="503"/>
                      <a:pt x="0" y="393"/>
                      <a:pt x="0" y="298"/>
                    </a:cubicBezTo>
                    <a:cubicBezTo>
                      <a:pt x="-8" y="181"/>
                      <a:pt x="55" y="149"/>
                      <a:pt x="196" y="79"/>
                    </a:cubicBezTo>
                    <a:close/>
                  </a:path>
                </a:pathLst>
              </a:custGeom>
              <a:solidFill>
                <a:schemeClr val="dk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16" name="Google Shape;716;p48"/>
              <p:cNvSpPr/>
              <p:nvPr/>
            </p:nvSpPr>
            <p:spPr>
              <a:xfrm>
                <a:off x="8631146" y="2904424"/>
                <a:ext cx="165138" cy="58021"/>
              </a:xfrm>
              <a:custGeom>
                <a:rect b="b" l="l" r="r" t="t"/>
                <a:pathLst>
                  <a:path extrusionOk="0" h="91" w="259">
                    <a:moveTo>
                      <a:pt x="259" y="0"/>
                    </a:moveTo>
                    <a:lnTo>
                      <a:pt x="259" y="0"/>
                    </a:lnTo>
                    <a:cubicBezTo>
                      <a:pt x="259" y="0"/>
                      <a:pt x="180" y="79"/>
                      <a:pt x="102" y="87"/>
                    </a:cubicBezTo>
                    <a:cubicBezTo>
                      <a:pt x="31" y="95"/>
                      <a:pt x="0" y="87"/>
                      <a:pt x="0" y="87"/>
                    </a:cubicBezTo>
                    <a:cubicBezTo>
                      <a:pt x="0" y="87"/>
                      <a:pt x="47" y="48"/>
                      <a:pt x="110" y="40"/>
                    </a:cubicBezTo>
                    <a:cubicBezTo>
                      <a:pt x="164" y="32"/>
                      <a:pt x="259" y="0"/>
                      <a:pt x="259" y="0"/>
                    </a:cubicBezTo>
                    <a:close/>
                  </a:path>
                </a:pathLst>
              </a:custGeom>
              <a:solidFill>
                <a:schemeClr val="l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17" name="Google Shape;717;p48"/>
              <p:cNvSpPr/>
              <p:nvPr/>
            </p:nvSpPr>
            <p:spPr>
              <a:xfrm>
                <a:off x="8274091" y="2326765"/>
                <a:ext cx="133258" cy="191277"/>
              </a:xfrm>
              <a:custGeom>
                <a:rect b="b" l="l" r="r" t="t"/>
                <a:pathLst>
                  <a:path extrusionOk="0" h="300" w="209">
                    <a:moveTo>
                      <a:pt x="190" y="277"/>
                    </a:moveTo>
                    <a:lnTo>
                      <a:pt x="190" y="277"/>
                    </a:lnTo>
                    <a:cubicBezTo>
                      <a:pt x="190" y="277"/>
                      <a:pt x="190" y="167"/>
                      <a:pt x="205" y="120"/>
                    </a:cubicBezTo>
                    <a:cubicBezTo>
                      <a:pt x="221" y="49"/>
                      <a:pt x="182" y="65"/>
                      <a:pt x="166" y="95"/>
                    </a:cubicBezTo>
                    <a:cubicBezTo>
                      <a:pt x="150" y="120"/>
                      <a:pt x="143" y="151"/>
                      <a:pt x="127" y="111"/>
                    </a:cubicBezTo>
                    <a:cubicBezTo>
                      <a:pt x="119" y="72"/>
                      <a:pt x="72" y="-14"/>
                      <a:pt x="24" y="1"/>
                    </a:cubicBezTo>
                    <a:cubicBezTo>
                      <a:pt x="17" y="1"/>
                      <a:pt x="9" y="1"/>
                      <a:pt x="9" y="17"/>
                    </a:cubicBezTo>
                    <a:cubicBezTo>
                      <a:pt x="1" y="25"/>
                      <a:pt x="1" y="49"/>
                      <a:pt x="1" y="72"/>
                    </a:cubicBezTo>
                    <a:cubicBezTo>
                      <a:pt x="-7" y="111"/>
                      <a:pt x="17" y="159"/>
                      <a:pt x="32" y="190"/>
                    </a:cubicBezTo>
                    <a:cubicBezTo>
                      <a:pt x="48" y="238"/>
                      <a:pt x="119" y="300"/>
                      <a:pt x="119" y="300"/>
                    </a:cubicBezTo>
                    <a:lnTo>
                      <a:pt x="190" y="277"/>
                    </a:lnTo>
                    <a:close/>
                  </a:path>
                </a:pathLst>
              </a:custGeom>
              <a:solidFill>
                <a:srgbClr val="FFC8B5"/>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18" name="Google Shape;718;p48"/>
              <p:cNvSpPr/>
              <p:nvPr/>
            </p:nvSpPr>
            <p:spPr>
              <a:xfrm>
                <a:off x="8334663" y="2475962"/>
                <a:ext cx="356418" cy="329634"/>
              </a:xfrm>
              <a:custGeom>
                <a:rect b="b" l="l" r="r" t="t"/>
                <a:pathLst>
                  <a:path extrusionOk="0" h="517" w="559">
                    <a:moveTo>
                      <a:pt x="512" y="153"/>
                    </a:moveTo>
                    <a:lnTo>
                      <a:pt x="512" y="153"/>
                    </a:lnTo>
                    <a:cubicBezTo>
                      <a:pt x="481" y="114"/>
                      <a:pt x="441" y="98"/>
                      <a:pt x="386" y="137"/>
                    </a:cubicBezTo>
                    <a:cubicBezTo>
                      <a:pt x="378" y="145"/>
                      <a:pt x="354" y="169"/>
                      <a:pt x="315" y="216"/>
                    </a:cubicBezTo>
                    <a:cubicBezTo>
                      <a:pt x="221" y="248"/>
                      <a:pt x="142" y="350"/>
                      <a:pt x="142" y="350"/>
                    </a:cubicBezTo>
                    <a:cubicBezTo>
                      <a:pt x="142" y="350"/>
                      <a:pt x="103" y="130"/>
                      <a:pt x="95" y="43"/>
                    </a:cubicBezTo>
                    <a:cubicBezTo>
                      <a:pt x="39" y="-12"/>
                      <a:pt x="16" y="-12"/>
                      <a:pt x="0" y="27"/>
                    </a:cubicBezTo>
                    <a:cubicBezTo>
                      <a:pt x="8" y="98"/>
                      <a:pt x="8" y="208"/>
                      <a:pt x="0" y="334"/>
                    </a:cubicBezTo>
                    <a:cubicBezTo>
                      <a:pt x="0" y="397"/>
                      <a:pt x="24" y="436"/>
                      <a:pt x="32" y="467"/>
                    </a:cubicBezTo>
                    <a:cubicBezTo>
                      <a:pt x="48" y="499"/>
                      <a:pt x="63" y="523"/>
                      <a:pt x="126" y="515"/>
                    </a:cubicBezTo>
                    <a:cubicBezTo>
                      <a:pt x="189" y="515"/>
                      <a:pt x="346" y="492"/>
                      <a:pt x="386" y="452"/>
                    </a:cubicBezTo>
                    <a:cubicBezTo>
                      <a:pt x="410" y="483"/>
                      <a:pt x="433" y="508"/>
                      <a:pt x="472" y="499"/>
                    </a:cubicBezTo>
                    <a:cubicBezTo>
                      <a:pt x="512" y="499"/>
                      <a:pt x="559" y="428"/>
                      <a:pt x="559" y="358"/>
                    </a:cubicBezTo>
                    <a:cubicBezTo>
                      <a:pt x="559" y="279"/>
                      <a:pt x="543" y="192"/>
                      <a:pt x="512" y="153"/>
                    </a:cubicBezTo>
                    <a:close/>
                  </a:path>
                </a:pathLst>
              </a:custGeom>
              <a:solidFill>
                <a:srgbClr val="FFC8B5"/>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19" name="Google Shape;719;p48"/>
              <p:cNvSpPr/>
              <p:nvPr/>
            </p:nvSpPr>
            <p:spPr>
              <a:xfrm>
                <a:off x="8546983" y="2261731"/>
                <a:ext cx="204670" cy="271613"/>
              </a:xfrm>
              <a:custGeom>
                <a:rect b="b" l="l" r="r" t="t"/>
                <a:pathLst>
                  <a:path extrusionOk="0" h="426" w="321">
                    <a:moveTo>
                      <a:pt x="139" y="324"/>
                    </a:moveTo>
                    <a:lnTo>
                      <a:pt x="139" y="324"/>
                    </a:lnTo>
                    <a:cubicBezTo>
                      <a:pt x="210" y="426"/>
                      <a:pt x="210" y="426"/>
                      <a:pt x="210" y="426"/>
                    </a:cubicBezTo>
                    <a:cubicBezTo>
                      <a:pt x="265" y="418"/>
                      <a:pt x="281" y="411"/>
                      <a:pt x="321" y="363"/>
                    </a:cubicBezTo>
                    <a:cubicBezTo>
                      <a:pt x="305" y="340"/>
                      <a:pt x="257" y="292"/>
                      <a:pt x="289" y="229"/>
                    </a:cubicBezTo>
                    <a:cubicBezTo>
                      <a:pt x="321" y="182"/>
                      <a:pt x="305" y="135"/>
                      <a:pt x="273" y="72"/>
                    </a:cubicBezTo>
                    <a:cubicBezTo>
                      <a:pt x="234" y="9"/>
                      <a:pt x="148" y="-15"/>
                      <a:pt x="77" y="9"/>
                    </a:cubicBezTo>
                    <a:cubicBezTo>
                      <a:pt x="68" y="9"/>
                      <a:pt x="21" y="24"/>
                      <a:pt x="6" y="80"/>
                    </a:cubicBezTo>
                    <a:cubicBezTo>
                      <a:pt x="-2" y="135"/>
                      <a:pt x="-10" y="277"/>
                      <a:pt x="29" y="316"/>
                    </a:cubicBezTo>
                    <a:cubicBezTo>
                      <a:pt x="61" y="340"/>
                      <a:pt x="108" y="324"/>
                      <a:pt x="139" y="324"/>
                    </a:cubicBezTo>
                    <a:close/>
                  </a:path>
                </a:pathLst>
              </a:custGeom>
              <a:solidFill>
                <a:srgbClr val="FFC9B6"/>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20" name="Google Shape;720;p48"/>
              <p:cNvSpPr/>
              <p:nvPr/>
            </p:nvSpPr>
            <p:spPr>
              <a:xfrm>
                <a:off x="8543158" y="2220287"/>
                <a:ext cx="212958" cy="313057"/>
              </a:xfrm>
              <a:custGeom>
                <a:rect b="b" l="l" r="r" t="t"/>
                <a:pathLst>
                  <a:path extrusionOk="0" h="491" w="334">
                    <a:moveTo>
                      <a:pt x="43" y="34"/>
                    </a:moveTo>
                    <a:lnTo>
                      <a:pt x="43" y="34"/>
                    </a:lnTo>
                    <a:cubicBezTo>
                      <a:pt x="43" y="34"/>
                      <a:pt x="67" y="-13"/>
                      <a:pt x="161" y="3"/>
                    </a:cubicBezTo>
                    <a:cubicBezTo>
                      <a:pt x="263" y="11"/>
                      <a:pt x="327" y="50"/>
                      <a:pt x="334" y="113"/>
                    </a:cubicBezTo>
                    <a:cubicBezTo>
                      <a:pt x="334" y="184"/>
                      <a:pt x="295" y="310"/>
                      <a:pt x="295" y="334"/>
                    </a:cubicBezTo>
                    <a:cubicBezTo>
                      <a:pt x="311" y="381"/>
                      <a:pt x="334" y="412"/>
                      <a:pt x="334" y="412"/>
                    </a:cubicBezTo>
                    <a:cubicBezTo>
                      <a:pt x="334" y="412"/>
                      <a:pt x="279" y="476"/>
                      <a:pt x="256" y="483"/>
                    </a:cubicBezTo>
                    <a:cubicBezTo>
                      <a:pt x="232" y="491"/>
                      <a:pt x="138" y="491"/>
                      <a:pt x="138" y="491"/>
                    </a:cubicBezTo>
                    <a:cubicBezTo>
                      <a:pt x="138" y="491"/>
                      <a:pt x="138" y="444"/>
                      <a:pt x="129" y="412"/>
                    </a:cubicBezTo>
                    <a:cubicBezTo>
                      <a:pt x="83" y="428"/>
                      <a:pt x="35" y="420"/>
                      <a:pt x="12" y="365"/>
                    </a:cubicBezTo>
                    <a:cubicBezTo>
                      <a:pt x="-4" y="302"/>
                      <a:pt x="4" y="262"/>
                      <a:pt x="4" y="262"/>
                    </a:cubicBezTo>
                    <a:cubicBezTo>
                      <a:pt x="4" y="262"/>
                      <a:pt x="35" y="294"/>
                      <a:pt x="67" y="262"/>
                    </a:cubicBezTo>
                    <a:cubicBezTo>
                      <a:pt x="98" y="232"/>
                      <a:pt x="4" y="168"/>
                      <a:pt x="4" y="168"/>
                    </a:cubicBezTo>
                    <a:cubicBezTo>
                      <a:pt x="4" y="168"/>
                      <a:pt x="-20" y="66"/>
                      <a:pt x="43" y="34"/>
                    </a:cubicBez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21" name="Google Shape;721;p48"/>
              <p:cNvSpPr/>
              <p:nvPr/>
            </p:nvSpPr>
            <p:spPr>
              <a:xfrm>
                <a:off x="8321911" y="2516768"/>
                <a:ext cx="380647" cy="317520"/>
              </a:xfrm>
              <a:custGeom>
                <a:rect b="b" l="l" r="r" t="t"/>
                <a:pathLst>
                  <a:path extrusionOk="0" h="498" w="597">
                    <a:moveTo>
                      <a:pt x="123" y="11"/>
                    </a:moveTo>
                    <a:lnTo>
                      <a:pt x="123" y="11"/>
                    </a:lnTo>
                    <a:cubicBezTo>
                      <a:pt x="59" y="-21"/>
                      <a:pt x="4" y="26"/>
                      <a:pt x="4" y="26"/>
                    </a:cubicBezTo>
                    <a:cubicBezTo>
                      <a:pt x="4" y="26"/>
                      <a:pt x="-12" y="191"/>
                      <a:pt x="20" y="341"/>
                    </a:cubicBezTo>
                    <a:cubicBezTo>
                      <a:pt x="36" y="428"/>
                      <a:pt x="68" y="459"/>
                      <a:pt x="91" y="483"/>
                    </a:cubicBezTo>
                    <a:cubicBezTo>
                      <a:pt x="107" y="498"/>
                      <a:pt x="138" y="498"/>
                      <a:pt x="170" y="498"/>
                    </a:cubicBezTo>
                    <a:cubicBezTo>
                      <a:pt x="209" y="498"/>
                      <a:pt x="296" y="498"/>
                      <a:pt x="335" y="483"/>
                    </a:cubicBezTo>
                    <a:cubicBezTo>
                      <a:pt x="398" y="467"/>
                      <a:pt x="398" y="451"/>
                      <a:pt x="398" y="451"/>
                    </a:cubicBezTo>
                    <a:cubicBezTo>
                      <a:pt x="398" y="451"/>
                      <a:pt x="469" y="546"/>
                      <a:pt x="555" y="435"/>
                    </a:cubicBezTo>
                    <a:cubicBezTo>
                      <a:pt x="642" y="325"/>
                      <a:pt x="579" y="66"/>
                      <a:pt x="501" y="34"/>
                    </a:cubicBezTo>
                    <a:cubicBezTo>
                      <a:pt x="421" y="2"/>
                      <a:pt x="327" y="128"/>
                      <a:pt x="327" y="128"/>
                    </a:cubicBezTo>
                    <a:cubicBezTo>
                      <a:pt x="186" y="246"/>
                      <a:pt x="186" y="246"/>
                      <a:pt x="186" y="246"/>
                    </a:cubicBezTo>
                    <a:cubicBezTo>
                      <a:pt x="186" y="246"/>
                      <a:pt x="162" y="81"/>
                      <a:pt x="123" y="11"/>
                    </a:cubicBezTo>
                    <a:close/>
                  </a:path>
                </a:pathLst>
              </a:custGeom>
              <a:solidFill>
                <a:schemeClr val="l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22" name="Google Shape;722;p48"/>
              <p:cNvSpPr/>
              <p:nvPr/>
            </p:nvSpPr>
            <p:spPr>
              <a:xfrm>
                <a:off x="8615844" y="2447270"/>
                <a:ext cx="207220" cy="162585"/>
              </a:xfrm>
              <a:custGeom>
                <a:rect b="b" l="l" r="r" t="t"/>
                <a:pathLst>
                  <a:path extrusionOk="0" h="255" w="325">
                    <a:moveTo>
                      <a:pt x="0" y="151"/>
                    </a:moveTo>
                    <a:lnTo>
                      <a:pt x="0" y="151"/>
                    </a:lnTo>
                    <a:cubicBezTo>
                      <a:pt x="0" y="151"/>
                      <a:pt x="8" y="104"/>
                      <a:pt x="31" y="95"/>
                    </a:cubicBezTo>
                    <a:cubicBezTo>
                      <a:pt x="63" y="88"/>
                      <a:pt x="126" y="64"/>
                      <a:pt x="157" y="40"/>
                    </a:cubicBezTo>
                    <a:cubicBezTo>
                      <a:pt x="181" y="17"/>
                      <a:pt x="188" y="1"/>
                      <a:pt x="188" y="1"/>
                    </a:cubicBezTo>
                    <a:cubicBezTo>
                      <a:pt x="188" y="1"/>
                      <a:pt x="220" y="-7"/>
                      <a:pt x="268" y="17"/>
                    </a:cubicBezTo>
                    <a:cubicBezTo>
                      <a:pt x="307" y="33"/>
                      <a:pt x="331" y="151"/>
                      <a:pt x="323" y="198"/>
                    </a:cubicBezTo>
                    <a:cubicBezTo>
                      <a:pt x="307" y="245"/>
                      <a:pt x="291" y="269"/>
                      <a:pt x="268" y="245"/>
                    </a:cubicBezTo>
                    <a:cubicBezTo>
                      <a:pt x="236" y="229"/>
                      <a:pt x="173" y="151"/>
                      <a:pt x="173" y="151"/>
                    </a:cubicBezTo>
                    <a:cubicBezTo>
                      <a:pt x="165" y="143"/>
                      <a:pt x="86" y="159"/>
                      <a:pt x="47" y="159"/>
                    </a:cubicBezTo>
                    <a:cubicBezTo>
                      <a:pt x="15" y="159"/>
                      <a:pt x="0" y="151"/>
                      <a:pt x="0" y="151"/>
                    </a:cubicBezTo>
                    <a:close/>
                  </a:path>
                </a:pathLst>
              </a:custGeom>
              <a:solidFill>
                <a:schemeClr val="l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23" name="Google Shape;723;p48"/>
              <p:cNvSpPr/>
              <p:nvPr/>
            </p:nvSpPr>
            <p:spPr>
              <a:xfrm>
                <a:off x="8146572" y="3618528"/>
                <a:ext cx="409339" cy="455877"/>
              </a:xfrm>
              <a:custGeom>
                <a:rect b="b" l="l" r="r" t="t"/>
                <a:pathLst>
                  <a:path extrusionOk="0" h="715" w="642">
                    <a:moveTo>
                      <a:pt x="437" y="38"/>
                    </a:moveTo>
                    <a:lnTo>
                      <a:pt x="437" y="38"/>
                    </a:lnTo>
                    <a:cubicBezTo>
                      <a:pt x="334" y="-33"/>
                      <a:pt x="193" y="-2"/>
                      <a:pt x="130" y="100"/>
                    </a:cubicBezTo>
                    <a:cubicBezTo>
                      <a:pt x="106" y="132"/>
                      <a:pt x="90" y="163"/>
                      <a:pt x="83" y="202"/>
                    </a:cubicBezTo>
                    <a:cubicBezTo>
                      <a:pt x="4" y="431"/>
                      <a:pt x="-59" y="620"/>
                      <a:pt x="90" y="620"/>
                    </a:cubicBezTo>
                    <a:cubicBezTo>
                      <a:pt x="145" y="683"/>
                      <a:pt x="240" y="738"/>
                      <a:pt x="405" y="706"/>
                    </a:cubicBezTo>
                    <a:cubicBezTo>
                      <a:pt x="523" y="738"/>
                      <a:pt x="539" y="635"/>
                      <a:pt x="539" y="635"/>
                    </a:cubicBezTo>
                    <a:cubicBezTo>
                      <a:pt x="539" y="635"/>
                      <a:pt x="634" y="644"/>
                      <a:pt x="641" y="589"/>
                    </a:cubicBezTo>
                    <a:cubicBezTo>
                      <a:pt x="649" y="525"/>
                      <a:pt x="594" y="274"/>
                      <a:pt x="539" y="156"/>
                    </a:cubicBezTo>
                    <a:cubicBezTo>
                      <a:pt x="523" y="108"/>
                      <a:pt x="476" y="69"/>
                      <a:pt x="437" y="38"/>
                    </a:cubicBezTo>
                    <a:close/>
                  </a:path>
                </a:pathLst>
              </a:custGeom>
              <a:solidFill>
                <a:schemeClr val="dk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24" name="Google Shape;724;p48"/>
              <p:cNvSpPr/>
              <p:nvPr/>
            </p:nvSpPr>
            <p:spPr>
              <a:xfrm>
                <a:off x="8145934" y="3642756"/>
                <a:ext cx="409977" cy="431648"/>
              </a:xfrm>
              <a:custGeom>
                <a:rect b="b" l="l" r="r" t="t"/>
                <a:pathLst>
                  <a:path extrusionOk="0" h="677" w="643">
                    <a:moveTo>
                      <a:pt x="540" y="118"/>
                    </a:moveTo>
                    <a:lnTo>
                      <a:pt x="540" y="118"/>
                    </a:lnTo>
                    <a:cubicBezTo>
                      <a:pt x="524" y="70"/>
                      <a:pt x="477" y="31"/>
                      <a:pt x="438" y="0"/>
                    </a:cubicBezTo>
                    <a:lnTo>
                      <a:pt x="438" y="0"/>
                    </a:lnTo>
                    <a:cubicBezTo>
                      <a:pt x="508" y="134"/>
                      <a:pt x="533" y="307"/>
                      <a:pt x="493" y="417"/>
                    </a:cubicBezTo>
                    <a:cubicBezTo>
                      <a:pt x="414" y="606"/>
                      <a:pt x="162" y="653"/>
                      <a:pt x="75" y="456"/>
                    </a:cubicBezTo>
                    <a:cubicBezTo>
                      <a:pt x="52" y="448"/>
                      <a:pt x="29" y="440"/>
                      <a:pt x="5" y="424"/>
                    </a:cubicBezTo>
                    <a:cubicBezTo>
                      <a:pt x="-11" y="519"/>
                      <a:pt x="5" y="582"/>
                      <a:pt x="91" y="582"/>
                    </a:cubicBezTo>
                    <a:cubicBezTo>
                      <a:pt x="146" y="645"/>
                      <a:pt x="241" y="700"/>
                      <a:pt x="406" y="668"/>
                    </a:cubicBezTo>
                    <a:cubicBezTo>
                      <a:pt x="524" y="700"/>
                      <a:pt x="540" y="597"/>
                      <a:pt x="540" y="597"/>
                    </a:cubicBezTo>
                    <a:cubicBezTo>
                      <a:pt x="540" y="597"/>
                      <a:pt x="635" y="606"/>
                      <a:pt x="642" y="551"/>
                    </a:cubicBezTo>
                    <a:cubicBezTo>
                      <a:pt x="650" y="487"/>
                      <a:pt x="595" y="236"/>
                      <a:pt x="540" y="118"/>
                    </a:cubicBezTo>
                    <a:close/>
                  </a:path>
                </a:pathLst>
              </a:custGeom>
              <a:solidFill>
                <a:srgbClr val="2D3344">
                  <a:alpha val="14900"/>
                </a:srgbClr>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25" name="Google Shape;725;p48"/>
              <p:cNvSpPr/>
              <p:nvPr/>
            </p:nvSpPr>
            <p:spPr>
              <a:xfrm>
                <a:off x="8279830" y="3496110"/>
                <a:ext cx="161950" cy="176612"/>
              </a:xfrm>
              <a:custGeom>
                <a:rect b="b" l="l" r="r" t="t"/>
                <a:pathLst>
                  <a:path extrusionOk="0" h="277" w="254">
                    <a:moveTo>
                      <a:pt x="63" y="237"/>
                    </a:moveTo>
                    <a:lnTo>
                      <a:pt x="63" y="237"/>
                    </a:lnTo>
                    <a:cubicBezTo>
                      <a:pt x="63" y="237"/>
                      <a:pt x="31" y="175"/>
                      <a:pt x="15" y="111"/>
                    </a:cubicBezTo>
                    <a:cubicBezTo>
                      <a:pt x="0" y="48"/>
                      <a:pt x="0" y="25"/>
                      <a:pt x="0" y="25"/>
                    </a:cubicBezTo>
                    <a:cubicBezTo>
                      <a:pt x="0" y="25"/>
                      <a:pt x="54" y="-7"/>
                      <a:pt x="79" y="1"/>
                    </a:cubicBezTo>
                    <a:cubicBezTo>
                      <a:pt x="110" y="9"/>
                      <a:pt x="110" y="48"/>
                      <a:pt x="110" y="48"/>
                    </a:cubicBezTo>
                    <a:cubicBezTo>
                      <a:pt x="110" y="48"/>
                      <a:pt x="134" y="33"/>
                      <a:pt x="181" y="48"/>
                    </a:cubicBezTo>
                    <a:cubicBezTo>
                      <a:pt x="220" y="56"/>
                      <a:pt x="181" y="104"/>
                      <a:pt x="181" y="104"/>
                    </a:cubicBezTo>
                    <a:cubicBezTo>
                      <a:pt x="181" y="104"/>
                      <a:pt x="267" y="135"/>
                      <a:pt x="252" y="166"/>
                    </a:cubicBezTo>
                    <a:cubicBezTo>
                      <a:pt x="236" y="198"/>
                      <a:pt x="157" y="348"/>
                      <a:pt x="63" y="237"/>
                    </a:cubicBezTo>
                    <a:close/>
                  </a:path>
                </a:pathLst>
              </a:custGeom>
              <a:solidFill>
                <a:schemeClr val="dk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26" name="Google Shape;726;p48"/>
              <p:cNvSpPr/>
              <p:nvPr/>
            </p:nvSpPr>
            <p:spPr>
              <a:xfrm>
                <a:off x="8279830" y="3496110"/>
                <a:ext cx="161950" cy="125605"/>
              </a:xfrm>
              <a:custGeom>
                <a:rect b="b" l="l" r="r" t="t"/>
                <a:pathLst>
                  <a:path extrusionOk="0" h="197" w="254">
                    <a:moveTo>
                      <a:pt x="118" y="127"/>
                    </a:moveTo>
                    <a:lnTo>
                      <a:pt x="118" y="127"/>
                    </a:lnTo>
                    <a:cubicBezTo>
                      <a:pt x="118" y="127"/>
                      <a:pt x="31" y="175"/>
                      <a:pt x="15" y="111"/>
                    </a:cubicBezTo>
                    <a:cubicBezTo>
                      <a:pt x="0" y="48"/>
                      <a:pt x="0" y="25"/>
                      <a:pt x="0" y="25"/>
                    </a:cubicBezTo>
                    <a:cubicBezTo>
                      <a:pt x="0" y="25"/>
                      <a:pt x="54" y="-7"/>
                      <a:pt x="79" y="1"/>
                    </a:cubicBezTo>
                    <a:cubicBezTo>
                      <a:pt x="110" y="9"/>
                      <a:pt x="110" y="48"/>
                      <a:pt x="110" y="48"/>
                    </a:cubicBezTo>
                    <a:cubicBezTo>
                      <a:pt x="110" y="48"/>
                      <a:pt x="134" y="33"/>
                      <a:pt x="181" y="48"/>
                    </a:cubicBezTo>
                    <a:cubicBezTo>
                      <a:pt x="220" y="56"/>
                      <a:pt x="181" y="104"/>
                      <a:pt x="181" y="104"/>
                    </a:cubicBezTo>
                    <a:cubicBezTo>
                      <a:pt x="181" y="104"/>
                      <a:pt x="267" y="135"/>
                      <a:pt x="252" y="166"/>
                    </a:cubicBezTo>
                    <a:cubicBezTo>
                      <a:pt x="236" y="198"/>
                      <a:pt x="204" y="230"/>
                      <a:pt x="118" y="127"/>
                    </a:cubicBezTo>
                    <a:close/>
                  </a:path>
                </a:pathLst>
              </a:custGeom>
              <a:solidFill>
                <a:srgbClr val="2D3344">
                  <a:alpha val="14900"/>
                </a:srgbClr>
              </a:solidFill>
              <a:ln>
                <a:noFill/>
              </a:ln>
            </p:spPr>
            <p:txBody>
              <a:bodyPr anchorCtr="1" anchor="ctr" bIns="34525" lIns="120000" spcFirstLastPara="1" rIns="120000" wrap="square" tIns="345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27" name="Google Shape;727;p48"/>
              <p:cNvSpPr/>
              <p:nvPr/>
            </p:nvSpPr>
            <p:spPr>
              <a:xfrm>
                <a:off x="7878142" y="3938599"/>
                <a:ext cx="246114" cy="140270"/>
              </a:xfrm>
              <a:custGeom>
                <a:rect b="b" l="l" r="r" t="t"/>
                <a:pathLst>
                  <a:path extrusionOk="0" h="220" w="386">
                    <a:moveTo>
                      <a:pt x="0" y="78"/>
                    </a:moveTo>
                    <a:lnTo>
                      <a:pt x="244" y="220"/>
                    </a:lnTo>
                    <a:lnTo>
                      <a:pt x="386" y="142"/>
                    </a:lnTo>
                    <a:lnTo>
                      <a:pt x="134" y="0"/>
                    </a:lnTo>
                    <a:lnTo>
                      <a:pt x="0" y="78"/>
                    </a:lnTo>
                    <a:close/>
                  </a:path>
                </a:pathLst>
              </a:custGeom>
              <a:solidFill>
                <a:schemeClr val="accent1"/>
              </a:solidFill>
              <a:ln>
                <a:noFill/>
              </a:ln>
            </p:spPr>
            <p:txBody>
              <a:bodyPr anchorCtr="1" anchor="ctr" bIns="45600" lIns="120000" spcFirstLastPara="1" rIns="120000" wrap="square" tIns="456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28" name="Google Shape;728;p48"/>
              <p:cNvSpPr/>
              <p:nvPr/>
            </p:nvSpPr>
            <p:spPr>
              <a:xfrm>
                <a:off x="7878142" y="3988332"/>
                <a:ext cx="155574" cy="105840"/>
              </a:xfrm>
              <a:custGeom>
                <a:rect b="b" l="l" r="r" t="t"/>
                <a:pathLst>
                  <a:path extrusionOk="0" h="166" w="244">
                    <a:moveTo>
                      <a:pt x="244" y="142"/>
                    </a:moveTo>
                    <a:lnTo>
                      <a:pt x="244" y="166"/>
                    </a:lnTo>
                    <a:lnTo>
                      <a:pt x="0" y="24"/>
                    </a:lnTo>
                    <a:lnTo>
                      <a:pt x="0" y="0"/>
                    </a:lnTo>
                    <a:lnTo>
                      <a:pt x="244" y="142"/>
                    </a:lnTo>
                    <a:close/>
                  </a:path>
                </a:pathLst>
              </a:custGeom>
              <a:solidFill>
                <a:schemeClr val="accent2"/>
              </a:solidFill>
              <a:ln>
                <a:noFill/>
              </a:ln>
            </p:spPr>
            <p:txBody>
              <a:bodyPr anchorCtr="1" anchor="ctr" bIns="19675" lIns="120000" spcFirstLastPara="1" rIns="120000" wrap="square" tIns="196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29" name="Google Shape;729;p48"/>
              <p:cNvSpPr/>
              <p:nvPr/>
            </p:nvSpPr>
            <p:spPr>
              <a:xfrm>
                <a:off x="8033717" y="4029137"/>
                <a:ext cx="90539" cy="65034"/>
              </a:xfrm>
              <a:custGeom>
                <a:rect b="b" l="l" r="r" t="t"/>
                <a:pathLst>
                  <a:path extrusionOk="0" h="102" w="142">
                    <a:moveTo>
                      <a:pt x="142" y="0"/>
                    </a:moveTo>
                    <a:lnTo>
                      <a:pt x="142" y="23"/>
                    </a:lnTo>
                    <a:lnTo>
                      <a:pt x="0" y="102"/>
                    </a:lnTo>
                    <a:lnTo>
                      <a:pt x="0" y="78"/>
                    </a:lnTo>
                    <a:lnTo>
                      <a:pt x="142" y="0"/>
                    </a:lnTo>
                    <a:close/>
                  </a:path>
                </a:pathLst>
              </a:custGeom>
              <a:solidFill>
                <a:schemeClr val="accen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30" name="Google Shape;730;p48"/>
              <p:cNvSpPr/>
              <p:nvPr/>
            </p:nvSpPr>
            <p:spPr>
              <a:xfrm>
                <a:off x="7938077" y="3867827"/>
                <a:ext cx="116043" cy="181076"/>
              </a:xfrm>
              <a:custGeom>
                <a:rect b="b" l="l" r="r" t="t"/>
                <a:pathLst>
                  <a:path extrusionOk="0" h="284" w="182">
                    <a:moveTo>
                      <a:pt x="0" y="0"/>
                    </a:moveTo>
                    <a:lnTo>
                      <a:pt x="0" y="182"/>
                    </a:lnTo>
                    <a:lnTo>
                      <a:pt x="182" y="284"/>
                    </a:lnTo>
                    <a:lnTo>
                      <a:pt x="182" y="103"/>
                    </a:lnTo>
                    <a:lnTo>
                      <a:pt x="0" y="0"/>
                    </a:ln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31" name="Google Shape;731;p48"/>
              <p:cNvSpPr/>
              <p:nvPr/>
            </p:nvSpPr>
            <p:spPr>
              <a:xfrm>
                <a:off x="8054120" y="3923297"/>
                <a:ext cx="9564" cy="125605"/>
              </a:xfrm>
              <a:custGeom>
                <a:rect b="b" l="l" r="r" t="t"/>
                <a:pathLst>
                  <a:path extrusionOk="0" h="197" w="15">
                    <a:moveTo>
                      <a:pt x="0" y="197"/>
                    </a:moveTo>
                    <a:lnTo>
                      <a:pt x="15" y="189"/>
                    </a:lnTo>
                    <a:lnTo>
                      <a:pt x="15" y="0"/>
                    </a:lnTo>
                    <a:lnTo>
                      <a:pt x="0" y="16"/>
                    </a:lnTo>
                    <a:lnTo>
                      <a:pt x="0" y="197"/>
                    </a:lnTo>
                    <a:close/>
                  </a:path>
                </a:pathLst>
              </a:custGeom>
              <a:solidFill>
                <a:schemeClr val="accent1"/>
              </a:solidFill>
              <a:ln>
                <a:noFill/>
              </a:ln>
            </p:spPr>
            <p:txBody>
              <a:bodyPr anchorCtr="1" anchor="ctr" bIns="34525" lIns="120000" spcFirstLastPara="1" rIns="120000" wrap="square" tIns="345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32" name="Google Shape;732;p48"/>
              <p:cNvSpPr/>
              <p:nvPr/>
            </p:nvSpPr>
            <p:spPr>
              <a:xfrm>
                <a:off x="7808007" y="3522251"/>
                <a:ext cx="381285" cy="521549"/>
              </a:xfrm>
              <a:custGeom>
                <a:rect b="b" l="l" r="r" t="t"/>
                <a:pathLst>
                  <a:path extrusionOk="0" h="818" w="598">
                    <a:moveTo>
                      <a:pt x="598" y="818"/>
                    </a:moveTo>
                    <a:lnTo>
                      <a:pt x="598" y="346"/>
                    </a:lnTo>
                    <a:lnTo>
                      <a:pt x="0" y="0"/>
                    </a:lnTo>
                    <a:lnTo>
                      <a:pt x="0" y="472"/>
                    </a:lnTo>
                    <a:lnTo>
                      <a:pt x="598" y="818"/>
                    </a:lnTo>
                    <a:close/>
                  </a:path>
                </a:pathLst>
              </a:custGeom>
              <a:solidFill>
                <a:schemeClr val="accent1"/>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33" name="Google Shape;733;p48"/>
              <p:cNvSpPr/>
              <p:nvPr/>
            </p:nvSpPr>
            <p:spPr>
              <a:xfrm>
                <a:off x="8189291" y="3728194"/>
                <a:ext cx="30605" cy="315607"/>
              </a:xfrm>
              <a:custGeom>
                <a:rect b="b" l="l" r="r" t="t"/>
                <a:pathLst>
                  <a:path extrusionOk="0" h="495" w="48">
                    <a:moveTo>
                      <a:pt x="0" y="23"/>
                    </a:moveTo>
                    <a:lnTo>
                      <a:pt x="48" y="0"/>
                    </a:lnTo>
                    <a:lnTo>
                      <a:pt x="48" y="472"/>
                    </a:lnTo>
                    <a:lnTo>
                      <a:pt x="0" y="495"/>
                    </a:lnTo>
                    <a:lnTo>
                      <a:pt x="0" y="23"/>
                    </a:ln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34" name="Google Shape;734;p48"/>
              <p:cNvSpPr/>
              <p:nvPr/>
            </p:nvSpPr>
            <p:spPr>
              <a:xfrm>
                <a:off x="7808007" y="3506949"/>
                <a:ext cx="411890" cy="235908"/>
              </a:xfrm>
              <a:custGeom>
                <a:rect b="b" l="l" r="r" t="t"/>
                <a:pathLst>
                  <a:path extrusionOk="0" h="370" w="646">
                    <a:moveTo>
                      <a:pt x="0" y="24"/>
                    </a:moveTo>
                    <a:lnTo>
                      <a:pt x="39" y="0"/>
                    </a:lnTo>
                    <a:lnTo>
                      <a:pt x="646" y="347"/>
                    </a:lnTo>
                    <a:lnTo>
                      <a:pt x="598" y="370"/>
                    </a:lnTo>
                    <a:lnTo>
                      <a:pt x="0" y="24"/>
                    </a:lnTo>
                    <a:close/>
                  </a:path>
                </a:pathLst>
              </a:custGeom>
              <a:solidFill>
                <a:schemeClr val="accent2"/>
              </a:solidFill>
              <a:ln>
                <a:noFill/>
              </a:ln>
            </p:spPr>
            <p:txBody>
              <a:bodyPr anchorCtr="1" anchor="ctr"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35" name="Google Shape;735;p48"/>
              <p:cNvSpPr/>
              <p:nvPr/>
            </p:nvSpPr>
            <p:spPr>
              <a:xfrm>
                <a:off x="7913210" y="3908632"/>
                <a:ext cx="167689" cy="100102"/>
              </a:xfrm>
              <a:custGeom>
                <a:rect b="b" l="l" r="r" t="t"/>
                <a:pathLst>
                  <a:path extrusionOk="0" h="157" w="263">
                    <a:moveTo>
                      <a:pt x="212" y="157"/>
                    </a:moveTo>
                    <a:lnTo>
                      <a:pt x="212" y="157"/>
                    </a:lnTo>
                    <a:cubicBezTo>
                      <a:pt x="197" y="157"/>
                      <a:pt x="181" y="157"/>
                      <a:pt x="157" y="149"/>
                    </a:cubicBezTo>
                    <a:cubicBezTo>
                      <a:pt x="110" y="134"/>
                      <a:pt x="48" y="102"/>
                      <a:pt x="23" y="78"/>
                    </a:cubicBezTo>
                    <a:cubicBezTo>
                      <a:pt x="8" y="63"/>
                      <a:pt x="0" y="47"/>
                      <a:pt x="0" y="31"/>
                    </a:cubicBezTo>
                    <a:cubicBezTo>
                      <a:pt x="8" y="7"/>
                      <a:pt x="39" y="0"/>
                      <a:pt x="39" y="0"/>
                    </a:cubicBezTo>
                    <a:cubicBezTo>
                      <a:pt x="39" y="7"/>
                      <a:pt x="39" y="7"/>
                      <a:pt x="39" y="7"/>
                    </a:cubicBezTo>
                    <a:cubicBezTo>
                      <a:pt x="39" y="7"/>
                      <a:pt x="16" y="15"/>
                      <a:pt x="8" y="31"/>
                    </a:cubicBezTo>
                    <a:cubicBezTo>
                      <a:pt x="8" y="47"/>
                      <a:pt x="16" y="55"/>
                      <a:pt x="23" y="70"/>
                    </a:cubicBezTo>
                    <a:cubicBezTo>
                      <a:pt x="48" y="94"/>
                      <a:pt x="103" y="118"/>
                      <a:pt x="165" y="141"/>
                    </a:cubicBezTo>
                    <a:cubicBezTo>
                      <a:pt x="205" y="157"/>
                      <a:pt x="236" y="149"/>
                      <a:pt x="252" y="141"/>
                    </a:cubicBezTo>
                    <a:cubicBezTo>
                      <a:pt x="252" y="141"/>
                      <a:pt x="260" y="134"/>
                      <a:pt x="252" y="134"/>
                    </a:cubicBezTo>
                    <a:cubicBezTo>
                      <a:pt x="252" y="125"/>
                      <a:pt x="252" y="118"/>
                      <a:pt x="236" y="118"/>
                    </a:cubicBezTo>
                    <a:cubicBezTo>
                      <a:pt x="236" y="109"/>
                      <a:pt x="236" y="109"/>
                      <a:pt x="236" y="109"/>
                    </a:cubicBezTo>
                    <a:cubicBezTo>
                      <a:pt x="252" y="118"/>
                      <a:pt x="260" y="118"/>
                      <a:pt x="260" y="125"/>
                    </a:cubicBezTo>
                    <a:cubicBezTo>
                      <a:pt x="267" y="134"/>
                      <a:pt x="260" y="141"/>
                      <a:pt x="252" y="149"/>
                    </a:cubicBezTo>
                    <a:cubicBezTo>
                      <a:pt x="244" y="157"/>
                      <a:pt x="236" y="157"/>
                      <a:pt x="212" y="157"/>
                    </a:cubicBezTo>
                    <a:close/>
                  </a:path>
                </a:pathLst>
              </a:custGeom>
              <a:solidFill>
                <a:schemeClr val="dk2"/>
              </a:solidFill>
              <a:ln>
                <a:noFill/>
              </a:ln>
            </p:spPr>
            <p:txBody>
              <a:bodyPr anchorCtr="1" anchor="ctr" bIns="15325" lIns="120000" spcFirstLastPara="1" rIns="120000" wrap="square" tIns="153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36" name="Google Shape;736;p48"/>
              <p:cNvSpPr/>
              <p:nvPr/>
            </p:nvSpPr>
            <p:spPr>
              <a:xfrm>
                <a:off x="7913210" y="3943700"/>
                <a:ext cx="167689" cy="100102"/>
              </a:xfrm>
              <a:custGeom>
                <a:rect b="b" l="l" r="r" t="t"/>
                <a:pathLst>
                  <a:path extrusionOk="0" h="157" w="263">
                    <a:moveTo>
                      <a:pt x="212" y="157"/>
                    </a:moveTo>
                    <a:lnTo>
                      <a:pt x="212" y="157"/>
                    </a:lnTo>
                    <a:cubicBezTo>
                      <a:pt x="197" y="157"/>
                      <a:pt x="181" y="157"/>
                      <a:pt x="157" y="149"/>
                    </a:cubicBezTo>
                    <a:cubicBezTo>
                      <a:pt x="110" y="134"/>
                      <a:pt x="48" y="102"/>
                      <a:pt x="23" y="79"/>
                    </a:cubicBezTo>
                    <a:cubicBezTo>
                      <a:pt x="8" y="63"/>
                      <a:pt x="0" y="47"/>
                      <a:pt x="0" y="39"/>
                    </a:cubicBezTo>
                    <a:cubicBezTo>
                      <a:pt x="8" y="15"/>
                      <a:pt x="39" y="0"/>
                      <a:pt x="39" y="0"/>
                    </a:cubicBezTo>
                    <a:cubicBezTo>
                      <a:pt x="39" y="8"/>
                      <a:pt x="39" y="8"/>
                      <a:pt x="39" y="8"/>
                    </a:cubicBezTo>
                    <a:cubicBezTo>
                      <a:pt x="39" y="8"/>
                      <a:pt x="16" y="15"/>
                      <a:pt x="8" y="39"/>
                    </a:cubicBezTo>
                    <a:cubicBezTo>
                      <a:pt x="8" y="47"/>
                      <a:pt x="16" y="63"/>
                      <a:pt x="23" y="70"/>
                    </a:cubicBezTo>
                    <a:cubicBezTo>
                      <a:pt x="48" y="94"/>
                      <a:pt x="103" y="118"/>
                      <a:pt x="165" y="141"/>
                    </a:cubicBezTo>
                    <a:cubicBezTo>
                      <a:pt x="212" y="157"/>
                      <a:pt x="244" y="149"/>
                      <a:pt x="252" y="141"/>
                    </a:cubicBezTo>
                    <a:cubicBezTo>
                      <a:pt x="252" y="134"/>
                      <a:pt x="252" y="125"/>
                      <a:pt x="236" y="118"/>
                    </a:cubicBezTo>
                    <a:cubicBezTo>
                      <a:pt x="236" y="110"/>
                      <a:pt x="236" y="110"/>
                      <a:pt x="236" y="110"/>
                    </a:cubicBezTo>
                    <a:cubicBezTo>
                      <a:pt x="260" y="118"/>
                      <a:pt x="267" y="134"/>
                      <a:pt x="260" y="141"/>
                    </a:cubicBezTo>
                    <a:cubicBezTo>
                      <a:pt x="260" y="157"/>
                      <a:pt x="236" y="157"/>
                      <a:pt x="212" y="157"/>
                    </a:cubicBezTo>
                    <a:close/>
                  </a:path>
                </a:pathLst>
              </a:custGeom>
              <a:solidFill>
                <a:schemeClr val="dk2"/>
              </a:solidFill>
              <a:ln>
                <a:noFill/>
              </a:ln>
            </p:spPr>
            <p:txBody>
              <a:bodyPr anchorCtr="1" anchor="ctr" bIns="15325" lIns="120000" spcFirstLastPara="1" rIns="120000" wrap="square" tIns="153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37" name="Google Shape;737;p48"/>
              <p:cNvSpPr/>
              <p:nvPr/>
            </p:nvSpPr>
            <p:spPr>
              <a:xfrm>
                <a:off x="7853276" y="3968566"/>
                <a:ext cx="84801" cy="120505"/>
              </a:xfrm>
              <a:custGeom>
                <a:rect b="b" l="l" r="r" t="t"/>
                <a:pathLst>
                  <a:path extrusionOk="0" h="189" w="133">
                    <a:moveTo>
                      <a:pt x="55" y="189"/>
                    </a:moveTo>
                    <a:lnTo>
                      <a:pt x="55" y="189"/>
                    </a:lnTo>
                    <a:cubicBezTo>
                      <a:pt x="55" y="189"/>
                      <a:pt x="0" y="142"/>
                      <a:pt x="0" y="102"/>
                    </a:cubicBezTo>
                    <a:cubicBezTo>
                      <a:pt x="0" y="86"/>
                      <a:pt x="8" y="71"/>
                      <a:pt x="23" y="63"/>
                    </a:cubicBezTo>
                    <a:cubicBezTo>
                      <a:pt x="78" y="15"/>
                      <a:pt x="133" y="0"/>
                      <a:pt x="133" y="0"/>
                    </a:cubicBezTo>
                    <a:cubicBezTo>
                      <a:pt x="133" y="8"/>
                      <a:pt x="133" y="8"/>
                      <a:pt x="133" y="8"/>
                    </a:cubicBezTo>
                    <a:cubicBezTo>
                      <a:pt x="133" y="8"/>
                      <a:pt x="78" y="24"/>
                      <a:pt x="23" y="71"/>
                    </a:cubicBezTo>
                    <a:cubicBezTo>
                      <a:pt x="15" y="79"/>
                      <a:pt x="8" y="86"/>
                      <a:pt x="8" y="102"/>
                    </a:cubicBezTo>
                    <a:cubicBezTo>
                      <a:pt x="8" y="142"/>
                      <a:pt x="62" y="181"/>
                      <a:pt x="62" y="181"/>
                    </a:cubicBezTo>
                    <a:lnTo>
                      <a:pt x="55" y="189"/>
                    </a:lnTo>
                    <a:close/>
                  </a:path>
                </a:pathLst>
              </a:custGeom>
              <a:solidFill>
                <a:schemeClr val="dk2"/>
              </a:solidFill>
              <a:ln>
                <a:noFill/>
              </a:ln>
            </p:spPr>
            <p:txBody>
              <a:bodyPr anchorCtr="1" anchor="ctr" bIns="30700" lIns="120000" spcFirstLastPara="1" rIns="120000" wrap="square" tIns="30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38" name="Google Shape;738;p48"/>
              <p:cNvSpPr/>
              <p:nvPr/>
            </p:nvSpPr>
            <p:spPr>
              <a:xfrm>
                <a:off x="7883243" y="4075044"/>
                <a:ext cx="23591" cy="22316"/>
              </a:xfrm>
              <a:custGeom>
                <a:rect b="b" l="l" r="r" t="t"/>
                <a:pathLst>
                  <a:path extrusionOk="0" h="35" w="37">
                    <a:moveTo>
                      <a:pt x="31" y="6"/>
                    </a:moveTo>
                    <a:lnTo>
                      <a:pt x="31" y="6"/>
                    </a:lnTo>
                    <a:cubicBezTo>
                      <a:pt x="39" y="14"/>
                      <a:pt x="39" y="30"/>
                      <a:pt x="24" y="30"/>
                    </a:cubicBezTo>
                    <a:cubicBezTo>
                      <a:pt x="15" y="37"/>
                      <a:pt x="8" y="37"/>
                      <a:pt x="0" y="30"/>
                    </a:cubicBezTo>
                    <a:cubicBezTo>
                      <a:pt x="0" y="22"/>
                      <a:pt x="0" y="6"/>
                      <a:pt x="8" y="6"/>
                    </a:cubicBezTo>
                    <a:cubicBezTo>
                      <a:pt x="15" y="-2"/>
                      <a:pt x="31" y="-2"/>
                      <a:pt x="31" y="6"/>
                    </a:cubicBezTo>
                    <a:close/>
                  </a:path>
                </a:pathLst>
              </a:custGeom>
              <a:solidFill>
                <a:schemeClr val="l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39" name="Google Shape;739;p48"/>
              <p:cNvSpPr/>
              <p:nvPr/>
            </p:nvSpPr>
            <p:spPr>
              <a:xfrm>
                <a:off x="7884518" y="4076957"/>
                <a:ext cx="23591" cy="24228"/>
              </a:xfrm>
              <a:custGeom>
                <a:rect b="b" l="l" r="r" t="t"/>
                <a:pathLst>
                  <a:path extrusionOk="0" h="38" w="37">
                    <a:moveTo>
                      <a:pt x="37" y="11"/>
                    </a:moveTo>
                    <a:lnTo>
                      <a:pt x="37" y="11"/>
                    </a:lnTo>
                    <a:cubicBezTo>
                      <a:pt x="37" y="19"/>
                      <a:pt x="37" y="27"/>
                      <a:pt x="29" y="34"/>
                    </a:cubicBezTo>
                    <a:cubicBezTo>
                      <a:pt x="22" y="43"/>
                      <a:pt x="6" y="34"/>
                      <a:pt x="6" y="27"/>
                    </a:cubicBezTo>
                    <a:cubicBezTo>
                      <a:pt x="-2" y="19"/>
                      <a:pt x="-2" y="11"/>
                      <a:pt x="6" y="3"/>
                    </a:cubicBezTo>
                    <a:cubicBezTo>
                      <a:pt x="22" y="-5"/>
                      <a:pt x="29" y="3"/>
                      <a:pt x="37" y="11"/>
                    </a:cubicBezTo>
                    <a:close/>
                  </a:path>
                </a:pathLst>
              </a:custGeom>
              <a:solidFill>
                <a:schemeClr val="lt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40" name="Google Shape;740;p48"/>
              <p:cNvSpPr/>
              <p:nvPr/>
            </p:nvSpPr>
            <p:spPr>
              <a:xfrm>
                <a:off x="7888344" y="4094172"/>
                <a:ext cx="10202" cy="10201"/>
              </a:xfrm>
              <a:custGeom>
                <a:rect b="b" l="l" r="r" t="t"/>
                <a:pathLst>
                  <a:path extrusionOk="0" h="16" w="16">
                    <a:moveTo>
                      <a:pt x="16" y="16"/>
                    </a:moveTo>
                    <a:lnTo>
                      <a:pt x="16" y="16"/>
                    </a:lnTo>
                    <a:lnTo>
                      <a:pt x="0" y="0"/>
                    </a:lnTo>
                    <a:lnTo>
                      <a:pt x="0" y="0"/>
                    </a:lnTo>
                    <a:lnTo>
                      <a:pt x="7" y="0"/>
                    </a:lnTo>
                    <a:lnTo>
                      <a:pt x="16" y="16"/>
                    </a:lnTo>
                    <a:close/>
                  </a:path>
                </a:pathLst>
              </a:custGeom>
              <a:solidFill>
                <a:schemeClr val="dk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41" name="Google Shape;741;p48"/>
              <p:cNvSpPr/>
              <p:nvPr/>
            </p:nvSpPr>
            <p:spPr>
              <a:xfrm>
                <a:off x="7898546" y="4083970"/>
                <a:ext cx="9564" cy="14665"/>
              </a:xfrm>
              <a:custGeom>
                <a:rect b="b" l="l" r="r" t="t"/>
                <a:pathLst>
                  <a:path extrusionOk="0" h="23" w="15">
                    <a:moveTo>
                      <a:pt x="15" y="23"/>
                    </a:moveTo>
                    <a:lnTo>
                      <a:pt x="15" y="23"/>
                    </a:lnTo>
                    <a:lnTo>
                      <a:pt x="0" y="8"/>
                    </a:lnTo>
                    <a:lnTo>
                      <a:pt x="0" y="0"/>
                    </a:lnTo>
                    <a:lnTo>
                      <a:pt x="7" y="0"/>
                    </a:lnTo>
                    <a:lnTo>
                      <a:pt x="15" y="16"/>
                    </a:lnTo>
                    <a:lnTo>
                      <a:pt x="15" y="23"/>
                    </a:lnTo>
                    <a:close/>
                  </a:path>
                </a:pathLst>
              </a:custGeom>
              <a:solidFill>
                <a:schemeClr val="dk2"/>
              </a:solidFill>
              <a:ln>
                <a:noFill/>
              </a:ln>
            </p:spPr>
            <p:txBody>
              <a:bodyPr anchorCtr="1" anchor="ctr" bIns="0" lIns="120000" spcFirstLastPara="1" rIns="1200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nvGrpSpPr>
            <p:cNvPr id="742" name="Google Shape;742;p48"/>
            <p:cNvGrpSpPr/>
            <p:nvPr/>
          </p:nvGrpSpPr>
          <p:grpSpPr>
            <a:xfrm flipH="1">
              <a:off x="6294188" y="4236413"/>
              <a:ext cx="385088" cy="301500"/>
              <a:chOff x="328125" y="4302500"/>
              <a:chExt cx="385088" cy="301500"/>
            </a:xfrm>
          </p:grpSpPr>
          <p:sp>
            <p:nvSpPr>
              <p:cNvPr id="743" name="Google Shape;743;p48"/>
              <p:cNvSpPr/>
              <p:nvPr/>
            </p:nvSpPr>
            <p:spPr>
              <a:xfrm>
                <a:off x="328125" y="4302500"/>
                <a:ext cx="301500" cy="301500"/>
              </a:xfrm>
              <a:prstGeom prst="diamond">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sp>
            <p:nvSpPr>
              <p:cNvPr id="744" name="Google Shape;744;p48"/>
              <p:cNvSpPr/>
              <p:nvPr/>
            </p:nvSpPr>
            <p:spPr>
              <a:xfrm>
                <a:off x="411713" y="4302500"/>
                <a:ext cx="301500" cy="301500"/>
              </a:xfrm>
              <a:prstGeom prst="diamond">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ubik"/>
                  <a:ea typeface="Rubik"/>
                  <a:cs typeface="Rubik"/>
                  <a:sym typeface="Rubik"/>
                </a:endParaRPr>
              </a:p>
            </p:txBody>
          </p:sp>
        </p:grpSp>
      </p:grpSp>
      <p:sp>
        <p:nvSpPr>
          <p:cNvPr id="745" name="Google Shape;745;p48"/>
          <p:cNvSpPr txBox="1"/>
          <p:nvPr/>
        </p:nvSpPr>
        <p:spPr>
          <a:xfrm>
            <a:off x="1133633" y="488633"/>
            <a:ext cx="7192500" cy="569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latin typeface="Rubik"/>
                <a:ea typeface="Rubik"/>
                <a:cs typeface="Rubik"/>
                <a:sym typeface="Rubik"/>
              </a:rPr>
              <a:t>Shashidhar Manoharan and Geslande Belus</a:t>
            </a:r>
            <a:endParaRPr b="0" i="0" sz="2100" u="none" cap="none" strike="noStrike">
              <a:solidFill>
                <a:schemeClr val="dk1"/>
              </a:solidFill>
              <a:latin typeface="Rubik"/>
              <a:ea typeface="Rubik"/>
              <a:cs typeface="Rubik"/>
              <a:sym typeface="Rubi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57"/>
          <p:cNvSpPr txBox="1"/>
          <p:nvPr>
            <p:ph type="title"/>
          </p:nvPr>
        </p:nvSpPr>
        <p:spPr>
          <a:xfrm>
            <a:off x="850168" y="876301"/>
            <a:ext cx="101226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a:p>
        </p:txBody>
      </p:sp>
      <p:sp>
        <p:nvSpPr>
          <p:cNvPr id="837" name="Google Shape;837;p57"/>
          <p:cNvSpPr txBox="1"/>
          <p:nvPr>
            <p:ph idx="1" type="body"/>
          </p:nvPr>
        </p:nvSpPr>
        <p:spPr>
          <a:xfrm>
            <a:off x="850168" y="1828800"/>
            <a:ext cx="10126500" cy="43512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t/>
            </a:r>
            <a:endParaRPr/>
          </a:p>
        </p:txBody>
      </p:sp>
      <p:sp>
        <p:nvSpPr>
          <p:cNvPr id="838" name="Google Shape;838;p57"/>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839" name="Google Shape;839;p57"/>
          <p:cNvPicPr preferRelativeResize="0"/>
          <p:nvPr/>
        </p:nvPicPr>
        <p:blipFill>
          <a:blip r:embed="rId3">
            <a:alphaModFix/>
          </a:blip>
          <a:stretch>
            <a:fillRect/>
          </a:stretch>
        </p:blipFill>
        <p:spPr>
          <a:xfrm>
            <a:off x="269850" y="441550"/>
            <a:ext cx="11453875" cy="2327425"/>
          </a:xfrm>
          <a:prstGeom prst="rect">
            <a:avLst/>
          </a:prstGeom>
          <a:noFill/>
          <a:ln>
            <a:noFill/>
          </a:ln>
        </p:spPr>
      </p:pic>
      <p:pic>
        <p:nvPicPr>
          <p:cNvPr id="840" name="Google Shape;840;p57"/>
          <p:cNvPicPr preferRelativeResize="0"/>
          <p:nvPr/>
        </p:nvPicPr>
        <p:blipFill>
          <a:blip r:embed="rId4">
            <a:alphaModFix/>
          </a:blip>
          <a:stretch>
            <a:fillRect/>
          </a:stretch>
        </p:blipFill>
        <p:spPr>
          <a:xfrm>
            <a:off x="269850" y="3271176"/>
            <a:ext cx="10891699" cy="3510025"/>
          </a:xfrm>
          <a:prstGeom prst="rect">
            <a:avLst/>
          </a:prstGeom>
          <a:noFill/>
          <a:ln>
            <a:noFill/>
          </a:ln>
        </p:spPr>
      </p:pic>
      <p:sp>
        <p:nvSpPr>
          <p:cNvPr id="841" name="Google Shape;841;p57"/>
          <p:cNvSpPr txBox="1"/>
          <p:nvPr/>
        </p:nvSpPr>
        <p:spPr>
          <a:xfrm>
            <a:off x="3934050" y="3300"/>
            <a:ext cx="3000000" cy="37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a:solidFill>
                  <a:schemeClr val="dk1"/>
                </a:solidFill>
                <a:latin typeface="Arial Black"/>
                <a:ea typeface="Arial Black"/>
                <a:cs typeface="Arial Black"/>
                <a:sym typeface="Arial Black"/>
              </a:rPr>
              <a:t>GeoData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58"/>
          <p:cNvSpPr txBox="1"/>
          <p:nvPr>
            <p:ph type="title"/>
          </p:nvPr>
        </p:nvSpPr>
        <p:spPr>
          <a:xfrm>
            <a:off x="850168" y="876301"/>
            <a:ext cx="101226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EDA</a:t>
            </a:r>
            <a:endParaRPr/>
          </a:p>
        </p:txBody>
      </p:sp>
      <p:sp>
        <p:nvSpPr>
          <p:cNvPr id="848" name="Google Shape;848;p58"/>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pSp>
        <p:nvGrpSpPr>
          <p:cNvPr id="849" name="Google Shape;849;p58"/>
          <p:cNvGrpSpPr/>
          <p:nvPr/>
        </p:nvGrpSpPr>
        <p:grpSpPr>
          <a:xfrm>
            <a:off x="7837237" y="3924311"/>
            <a:ext cx="3220011" cy="1854795"/>
            <a:chOff x="1118308" y="2729891"/>
            <a:chExt cx="2030400" cy="1527964"/>
          </a:xfrm>
        </p:grpSpPr>
        <p:sp>
          <p:nvSpPr>
            <p:cNvPr id="850" name="Google Shape;850;p58"/>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1" name="Google Shape;851;p58"/>
            <p:cNvSpPr/>
            <p:nvPr/>
          </p:nvSpPr>
          <p:spPr>
            <a:xfrm>
              <a:off x="1118308" y="3172455"/>
              <a:ext cx="2030400" cy="1085400"/>
            </a:xfrm>
            <a:prstGeom prst="rect">
              <a:avLst/>
            </a:prstGeom>
            <a:noFill/>
            <a:ln>
              <a:noFill/>
            </a:ln>
          </p:spPr>
          <p:txBody>
            <a:bodyPr anchorCtr="0" anchor="t" bIns="121900" lIns="121900" spcFirstLastPara="1" rIns="121900" wrap="square" tIns="121900">
              <a:noAutofit/>
            </a:bodyPr>
            <a:lstStyle/>
            <a:p>
              <a:pPr indent="-374650" lvl="0" marL="609600" rtl="0" algn="l">
                <a:lnSpc>
                  <a:spcPct val="115000"/>
                </a:lnSpc>
                <a:spcBef>
                  <a:spcPts val="0"/>
                </a:spcBef>
                <a:spcAft>
                  <a:spcPts val="0"/>
                </a:spcAft>
                <a:buClr>
                  <a:srgbClr val="FFFFFF"/>
                </a:buClr>
                <a:buSzPts val="1100"/>
                <a:buFont typeface="Roboto"/>
                <a:buChar char="●"/>
              </a:pPr>
              <a:r>
                <a:rPr lang="en-US" sz="1100">
                  <a:solidFill>
                    <a:srgbClr val="FFFFFF"/>
                  </a:solidFill>
                  <a:latin typeface="Roboto"/>
                  <a:ea typeface="Roboto"/>
                  <a:cs typeface="Roboto"/>
                  <a:sym typeface="Roboto"/>
                </a:rPr>
                <a:t>Donec risus dolor porta venenatis </a:t>
              </a:r>
              <a:endParaRPr sz="1100">
                <a:solidFill>
                  <a:srgbClr val="FFFFFF"/>
                </a:solidFill>
                <a:latin typeface="Roboto"/>
                <a:ea typeface="Roboto"/>
                <a:cs typeface="Roboto"/>
                <a:sym typeface="Roboto"/>
              </a:endParaRPr>
            </a:p>
            <a:p>
              <a:pPr indent="-374650" lvl="0" marL="609600" rtl="0" algn="l">
                <a:lnSpc>
                  <a:spcPct val="115000"/>
                </a:lnSpc>
                <a:spcBef>
                  <a:spcPts val="0"/>
                </a:spcBef>
                <a:spcAft>
                  <a:spcPts val="0"/>
                </a:spcAft>
                <a:buClr>
                  <a:srgbClr val="FFFFFF"/>
                </a:buClr>
                <a:buSzPts val="1100"/>
                <a:buFont typeface="Roboto"/>
                <a:buChar char="●"/>
              </a:pPr>
              <a:r>
                <a:rPr lang="en-US" sz="1100">
                  <a:solidFill>
                    <a:srgbClr val="FFFFFF"/>
                  </a:solidFill>
                  <a:latin typeface="Roboto"/>
                  <a:ea typeface="Roboto"/>
                  <a:cs typeface="Roboto"/>
                  <a:sym typeface="Roboto"/>
                </a:rPr>
                <a:t>Pharetra luctus felis</a:t>
              </a:r>
              <a:endParaRPr sz="1100">
                <a:solidFill>
                  <a:srgbClr val="FFFFFF"/>
                </a:solidFill>
                <a:latin typeface="Roboto"/>
                <a:ea typeface="Roboto"/>
                <a:cs typeface="Roboto"/>
                <a:sym typeface="Roboto"/>
              </a:endParaRPr>
            </a:p>
            <a:p>
              <a:pPr indent="-374650" lvl="0" marL="609600" rtl="0" algn="l">
                <a:lnSpc>
                  <a:spcPct val="115000"/>
                </a:lnSpc>
                <a:spcBef>
                  <a:spcPts val="0"/>
                </a:spcBef>
                <a:spcAft>
                  <a:spcPts val="0"/>
                </a:spcAft>
                <a:buClr>
                  <a:srgbClr val="FFFFFF"/>
                </a:buClr>
                <a:buSzPts val="1100"/>
                <a:buFont typeface="Roboto"/>
                <a:buChar char="●"/>
              </a:pPr>
              <a:r>
                <a:rPr lang="en-US" sz="1100">
                  <a:solidFill>
                    <a:srgbClr val="FFFFFF"/>
                  </a:solidFill>
                  <a:latin typeface="Roboto"/>
                  <a:ea typeface="Roboto"/>
                  <a:cs typeface="Roboto"/>
                  <a:sym typeface="Roboto"/>
                </a:rPr>
                <a:t>Proin vel tellus in felis volutpat </a:t>
              </a:r>
              <a:endParaRPr sz="1100">
                <a:solidFill>
                  <a:srgbClr val="FFFFFF"/>
                </a:solidFill>
                <a:latin typeface="Roboto"/>
                <a:ea typeface="Roboto"/>
                <a:cs typeface="Roboto"/>
                <a:sym typeface="Roboto"/>
              </a:endParaRPr>
            </a:p>
            <a:p>
              <a:pPr indent="-374650" lvl="0" marL="609600" rtl="0" algn="l">
                <a:lnSpc>
                  <a:spcPct val="115000"/>
                </a:lnSpc>
                <a:spcBef>
                  <a:spcPts val="0"/>
                </a:spcBef>
                <a:spcAft>
                  <a:spcPts val="0"/>
                </a:spcAft>
                <a:buClr>
                  <a:srgbClr val="FFFFFF"/>
                </a:buClr>
                <a:buSzPts val="1100"/>
                <a:buFont typeface="Roboto"/>
                <a:buChar char="●"/>
              </a:pPr>
              <a:r>
                <a:rPr lang="en-US" sz="1100">
                  <a:solidFill>
                    <a:srgbClr val="FFFFFF"/>
                  </a:solidFill>
                  <a:latin typeface="Roboto"/>
                  <a:ea typeface="Roboto"/>
                  <a:cs typeface="Roboto"/>
                  <a:sym typeface="Roboto"/>
                </a:rPr>
                <a:t>Molestie nec amet cum sociis</a:t>
              </a:r>
              <a:endParaRPr sz="900">
                <a:solidFill>
                  <a:srgbClr val="FFFFFF"/>
                </a:solidFill>
                <a:latin typeface="Roboto"/>
                <a:ea typeface="Roboto"/>
                <a:cs typeface="Roboto"/>
                <a:sym typeface="Roboto"/>
              </a:endParaRPr>
            </a:p>
          </p:txBody>
        </p:sp>
      </p:grpSp>
      <p:sp>
        <p:nvSpPr>
          <p:cNvPr id="852" name="Google Shape;852;p58"/>
          <p:cNvSpPr txBox="1"/>
          <p:nvPr/>
        </p:nvSpPr>
        <p:spPr>
          <a:xfrm>
            <a:off x="1050300" y="125650"/>
            <a:ext cx="100914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3600">
                <a:solidFill>
                  <a:srgbClr val="36393B"/>
                </a:solidFill>
                <a:latin typeface="Arial Black"/>
                <a:ea typeface="Arial Black"/>
                <a:cs typeface="Arial Black"/>
                <a:sym typeface="Arial Black"/>
              </a:rPr>
              <a:t>EXPLORATORY DATA ANALYSIS (EDA)</a:t>
            </a:r>
            <a:endParaRPr b="1" sz="3600">
              <a:solidFill>
                <a:srgbClr val="36393B"/>
              </a:solidFill>
              <a:latin typeface="Arial Black"/>
              <a:ea typeface="Arial Black"/>
              <a:cs typeface="Arial Black"/>
              <a:sym typeface="Arial Black"/>
            </a:endParaRPr>
          </a:p>
          <a:p>
            <a:pPr indent="0" lvl="0" marL="0" rtl="0" algn="l">
              <a:lnSpc>
                <a:spcPct val="90000"/>
              </a:lnSpc>
              <a:spcBef>
                <a:spcPts val="0"/>
              </a:spcBef>
              <a:spcAft>
                <a:spcPts val="0"/>
              </a:spcAft>
              <a:buNone/>
            </a:pPr>
            <a:r>
              <a:t/>
            </a:r>
            <a:endParaRPr b="1" sz="3600">
              <a:solidFill>
                <a:srgbClr val="36393B"/>
              </a:solidFill>
              <a:latin typeface="Arial Black"/>
              <a:ea typeface="Arial Black"/>
              <a:cs typeface="Arial Black"/>
              <a:sym typeface="Arial Black"/>
            </a:endParaRPr>
          </a:p>
        </p:txBody>
      </p:sp>
      <p:pic>
        <p:nvPicPr>
          <p:cNvPr id="853" name="Google Shape;853;p58"/>
          <p:cNvPicPr preferRelativeResize="0"/>
          <p:nvPr/>
        </p:nvPicPr>
        <p:blipFill>
          <a:blip r:embed="rId3">
            <a:alphaModFix/>
          </a:blip>
          <a:stretch>
            <a:fillRect/>
          </a:stretch>
        </p:blipFill>
        <p:spPr>
          <a:xfrm>
            <a:off x="1212050" y="3581725"/>
            <a:ext cx="8679151" cy="2773300"/>
          </a:xfrm>
          <a:prstGeom prst="rect">
            <a:avLst/>
          </a:prstGeom>
          <a:noFill/>
          <a:ln>
            <a:noFill/>
          </a:ln>
        </p:spPr>
      </p:pic>
      <p:pic>
        <p:nvPicPr>
          <p:cNvPr id="854" name="Google Shape;854;p58"/>
          <p:cNvPicPr preferRelativeResize="0"/>
          <p:nvPr/>
        </p:nvPicPr>
        <p:blipFill>
          <a:blip r:embed="rId4">
            <a:alphaModFix/>
          </a:blip>
          <a:stretch>
            <a:fillRect/>
          </a:stretch>
        </p:blipFill>
        <p:spPr>
          <a:xfrm>
            <a:off x="2925275" y="739700"/>
            <a:ext cx="5861301" cy="2976475"/>
          </a:xfrm>
          <a:prstGeom prst="rect">
            <a:avLst/>
          </a:prstGeom>
          <a:noFill/>
          <a:ln>
            <a:noFill/>
          </a:ln>
        </p:spPr>
      </p:pic>
      <p:sp>
        <p:nvSpPr>
          <p:cNvPr id="855" name="Google Shape;855;p58"/>
          <p:cNvSpPr txBox="1"/>
          <p:nvPr/>
        </p:nvSpPr>
        <p:spPr>
          <a:xfrm>
            <a:off x="1782500" y="6355025"/>
            <a:ext cx="8108700" cy="6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GeeksforGeeks. (n.d.). Exploratory Data Analysis in Python. Retrieved [Date you accessed the information], from</a:t>
            </a:r>
            <a:r>
              <a:rPr lang="en-US" sz="1100">
                <a:uFill>
                  <a:noFill/>
                </a:uFill>
                <a:hlinkClick r:id="rId5"/>
              </a:rPr>
              <a:t> </a:t>
            </a:r>
            <a:r>
              <a:rPr lang="en-US" sz="1100" u="sng">
                <a:solidFill>
                  <a:srgbClr val="4E62F0"/>
                </a:solidFill>
                <a:hlinkClick r:id="rId6">
                  <a:extLst>
                    <a:ext uri="{A12FA001-AC4F-418D-AE19-62706E023703}">
                      <ahyp:hlinkClr val="tx"/>
                    </a:ext>
                  </a:extLst>
                </a:hlinkClick>
              </a:rPr>
              <a:t>https://www.geeksforgeeks.org/exploratory-data-analysis-in-python/</a:t>
            </a:r>
            <a:endParaRPr sz="2400">
              <a:solidFill>
                <a:srgbClr val="36393B"/>
              </a:solidFill>
              <a:latin typeface="Avenir"/>
              <a:ea typeface="Avenir"/>
              <a:cs typeface="Avenir"/>
              <a:sym typeface="Aveni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59"/>
          <p:cNvSpPr txBox="1"/>
          <p:nvPr>
            <p:ph type="title"/>
          </p:nvPr>
        </p:nvSpPr>
        <p:spPr>
          <a:xfrm>
            <a:off x="838200" y="158600"/>
            <a:ext cx="9809100" cy="495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Visualizations</a:t>
            </a:r>
            <a:endParaRPr/>
          </a:p>
        </p:txBody>
      </p:sp>
      <p:sp>
        <p:nvSpPr>
          <p:cNvPr id="862" name="Google Shape;862;p59"/>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863" name="Google Shape;863;p59"/>
          <p:cNvPicPr preferRelativeResize="0"/>
          <p:nvPr/>
        </p:nvPicPr>
        <p:blipFill>
          <a:blip r:embed="rId3">
            <a:alphaModFix/>
          </a:blip>
          <a:stretch>
            <a:fillRect/>
          </a:stretch>
        </p:blipFill>
        <p:spPr>
          <a:xfrm>
            <a:off x="2712775" y="713600"/>
            <a:ext cx="5751451" cy="58322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60"/>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870" name="Google Shape;870;p60"/>
          <p:cNvPicPr preferRelativeResize="0"/>
          <p:nvPr/>
        </p:nvPicPr>
        <p:blipFill>
          <a:blip r:embed="rId3">
            <a:alphaModFix/>
          </a:blip>
          <a:stretch>
            <a:fillRect/>
          </a:stretch>
        </p:blipFill>
        <p:spPr>
          <a:xfrm>
            <a:off x="2270725" y="1213975"/>
            <a:ext cx="7863777" cy="4665024"/>
          </a:xfrm>
          <a:prstGeom prst="rect">
            <a:avLst/>
          </a:prstGeom>
          <a:noFill/>
          <a:ln>
            <a:noFill/>
          </a:ln>
        </p:spPr>
      </p:pic>
      <p:sp>
        <p:nvSpPr>
          <p:cNvPr id="871" name="Google Shape;871;p60"/>
          <p:cNvSpPr txBox="1"/>
          <p:nvPr/>
        </p:nvSpPr>
        <p:spPr>
          <a:xfrm>
            <a:off x="2631550" y="106325"/>
            <a:ext cx="7863900" cy="683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3600">
                <a:solidFill>
                  <a:schemeClr val="dk1"/>
                </a:solidFill>
                <a:latin typeface="Arial Black"/>
                <a:ea typeface="Arial Black"/>
                <a:cs typeface="Arial Black"/>
                <a:sym typeface="Arial Black"/>
              </a:rPr>
              <a:t>HeatMap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61"/>
          <p:cNvSpPr txBox="1"/>
          <p:nvPr>
            <p:ph type="title"/>
          </p:nvPr>
        </p:nvSpPr>
        <p:spPr>
          <a:xfrm>
            <a:off x="850168" y="876301"/>
            <a:ext cx="101226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Models</a:t>
            </a:r>
            <a:endParaRPr/>
          </a:p>
        </p:txBody>
      </p:sp>
      <p:sp>
        <p:nvSpPr>
          <p:cNvPr id="878" name="Google Shape;878;p61"/>
          <p:cNvSpPr txBox="1"/>
          <p:nvPr>
            <p:ph idx="1" type="body"/>
          </p:nvPr>
        </p:nvSpPr>
        <p:spPr>
          <a:xfrm>
            <a:off x="850168" y="1828800"/>
            <a:ext cx="10126500" cy="4351200"/>
          </a:xfrm>
          <a:prstGeom prst="rect">
            <a:avLst/>
          </a:prstGeom>
        </p:spPr>
        <p:txBody>
          <a:bodyPr anchorCtr="0" anchor="t" bIns="0" lIns="0" spcFirstLastPara="1" rIns="0" wrap="square" tIns="0">
            <a:noAutofit/>
          </a:bodyPr>
          <a:lstStyle/>
          <a:p>
            <a:pPr indent="-381000" lvl="0" marL="457200" rtl="0" algn="l">
              <a:spcBef>
                <a:spcPts val="1000"/>
              </a:spcBef>
              <a:spcAft>
                <a:spcPts val="0"/>
              </a:spcAft>
              <a:buSzPts val="2400"/>
              <a:buChar char="●"/>
            </a:pPr>
            <a:r>
              <a:rPr lang="en-US"/>
              <a:t>Focused on the following models:</a:t>
            </a:r>
            <a:endParaRPr/>
          </a:p>
          <a:p>
            <a:pPr indent="-368300" lvl="1" marL="914400" rtl="0" algn="l">
              <a:spcBef>
                <a:spcPts val="0"/>
              </a:spcBef>
              <a:spcAft>
                <a:spcPts val="0"/>
              </a:spcAft>
              <a:buSzPts val="2200"/>
              <a:buChar char="○"/>
            </a:pPr>
            <a:r>
              <a:rPr lang="en-US"/>
              <a:t>Linear Regression</a:t>
            </a:r>
            <a:endParaRPr/>
          </a:p>
          <a:p>
            <a:pPr indent="-368300" lvl="1" marL="914400" rtl="0" algn="l">
              <a:spcBef>
                <a:spcPts val="0"/>
              </a:spcBef>
              <a:spcAft>
                <a:spcPts val="0"/>
              </a:spcAft>
              <a:buSzPts val="2200"/>
              <a:buChar char="○"/>
            </a:pPr>
            <a:r>
              <a:rPr lang="en-US"/>
              <a:t>Decision Tree Regression</a:t>
            </a:r>
            <a:endParaRPr/>
          </a:p>
          <a:p>
            <a:pPr indent="-368300" lvl="1" marL="914400" rtl="0" algn="l">
              <a:spcBef>
                <a:spcPts val="0"/>
              </a:spcBef>
              <a:spcAft>
                <a:spcPts val="0"/>
              </a:spcAft>
              <a:buSzPts val="2200"/>
              <a:buChar char="○"/>
            </a:pPr>
            <a:r>
              <a:rPr lang="en-US"/>
              <a:t>Random Forest Regression</a:t>
            </a:r>
            <a:endParaRPr/>
          </a:p>
          <a:p>
            <a:pPr indent="-381000" lvl="0" marL="457200" rtl="0" algn="l">
              <a:spcBef>
                <a:spcPts val="0"/>
              </a:spcBef>
              <a:spcAft>
                <a:spcPts val="0"/>
              </a:spcAft>
              <a:buSzPts val="2400"/>
              <a:buChar char="●"/>
            </a:pPr>
            <a:r>
              <a:rPr lang="en-US"/>
              <a:t>Tested Gradient Boosting, Polynomial Regression (2nd Degree and above) but too time consuming to run and poorly performed</a:t>
            </a:r>
            <a:endParaRPr/>
          </a:p>
          <a:p>
            <a:pPr indent="-381000" lvl="0" marL="457200" rtl="0" algn="l">
              <a:spcBef>
                <a:spcPts val="0"/>
              </a:spcBef>
              <a:spcAft>
                <a:spcPts val="0"/>
              </a:spcAft>
              <a:buSzPts val="2400"/>
              <a:buChar char="●"/>
            </a:pPr>
            <a:r>
              <a:rPr lang="en-US"/>
              <a:t>Dealt with categorical data using one-hot encoding</a:t>
            </a:r>
            <a:endParaRPr/>
          </a:p>
        </p:txBody>
      </p:sp>
      <p:sp>
        <p:nvSpPr>
          <p:cNvPr id="879" name="Google Shape;879;p61"/>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880" name="Google Shape;880;p61"/>
          <p:cNvPicPr preferRelativeResize="0"/>
          <p:nvPr/>
        </p:nvPicPr>
        <p:blipFill>
          <a:blip r:embed="rId3">
            <a:alphaModFix/>
          </a:blip>
          <a:stretch>
            <a:fillRect/>
          </a:stretch>
        </p:blipFill>
        <p:spPr>
          <a:xfrm>
            <a:off x="3376363" y="5422775"/>
            <a:ext cx="5070226" cy="1487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62"/>
          <p:cNvSpPr txBox="1"/>
          <p:nvPr>
            <p:ph type="title"/>
          </p:nvPr>
        </p:nvSpPr>
        <p:spPr>
          <a:xfrm>
            <a:off x="850168" y="876301"/>
            <a:ext cx="101226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Models (cont.)</a:t>
            </a:r>
            <a:endParaRPr/>
          </a:p>
        </p:txBody>
      </p:sp>
      <p:sp>
        <p:nvSpPr>
          <p:cNvPr id="887" name="Google Shape;887;p62"/>
          <p:cNvSpPr txBox="1"/>
          <p:nvPr>
            <p:ph idx="1" type="body"/>
          </p:nvPr>
        </p:nvSpPr>
        <p:spPr>
          <a:xfrm>
            <a:off x="850168" y="1828800"/>
            <a:ext cx="10126500" cy="4351200"/>
          </a:xfrm>
          <a:prstGeom prst="rect">
            <a:avLst/>
          </a:prstGeom>
        </p:spPr>
        <p:txBody>
          <a:bodyPr anchorCtr="0" anchor="t" bIns="0" lIns="0" spcFirstLastPara="1" rIns="0" wrap="square" tIns="0">
            <a:noAutofit/>
          </a:bodyPr>
          <a:lstStyle/>
          <a:p>
            <a:pPr indent="-381000" lvl="0" marL="457200" rtl="0" algn="l">
              <a:spcBef>
                <a:spcPts val="1000"/>
              </a:spcBef>
              <a:spcAft>
                <a:spcPts val="0"/>
              </a:spcAft>
              <a:buSzPts val="2400"/>
              <a:buChar char="●"/>
            </a:pPr>
            <a:r>
              <a:rPr lang="en-US"/>
              <a:t>Data used an 80:20 split (80% of data for training, 20% of data for testing</a:t>
            </a:r>
            <a:endParaRPr/>
          </a:p>
          <a:p>
            <a:pPr indent="-381000" lvl="0" marL="457200" rtl="0" algn="l">
              <a:spcBef>
                <a:spcPts val="0"/>
              </a:spcBef>
              <a:spcAft>
                <a:spcPts val="0"/>
              </a:spcAft>
              <a:buSzPts val="2400"/>
              <a:buChar char="●"/>
            </a:pPr>
            <a:r>
              <a:rPr lang="en-US"/>
              <a:t>Decided to only sample 10,000 data points maximum for each crime type for runtime reasons</a:t>
            </a:r>
            <a:endParaRPr/>
          </a:p>
          <a:p>
            <a:pPr indent="0" lvl="0" marL="0" rtl="0" algn="l">
              <a:spcBef>
                <a:spcPts val="1000"/>
              </a:spcBef>
              <a:spcAft>
                <a:spcPts val="0"/>
              </a:spcAft>
              <a:buNone/>
            </a:pPr>
            <a:r>
              <a:t/>
            </a:r>
            <a:endParaRPr/>
          </a:p>
        </p:txBody>
      </p:sp>
      <p:sp>
        <p:nvSpPr>
          <p:cNvPr id="888" name="Google Shape;888;p62"/>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63"/>
          <p:cNvSpPr txBox="1"/>
          <p:nvPr>
            <p:ph type="title"/>
          </p:nvPr>
        </p:nvSpPr>
        <p:spPr>
          <a:xfrm>
            <a:off x="850168" y="381001"/>
            <a:ext cx="101226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 Results 1</a:t>
            </a:r>
            <a:endParaRPr/>
          </a:p>
        </p:txBody>
      </p:sp>
      <p:sp>
        <p:nvSpPr>
          <p:cNvPr id="895" name="Google Shape;895;p63"/>
          <p:cNvSpPr txBox="1"/>
          <p:nvPr>
            <p:ph idx="1" type="body"/>
          </p:nvPr>
        </p:nvSpPr>
        <p:spPr>
          <a:xfrm>
            <a:off x="883700" y="1528500"/>
            <a:ext cx="10122600" cy="924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Crime Type: </a:t>
            </a:r>
            <a:r>
              <a:rPr lang="en-US"/>
              <a:t>Theft Of Vehicle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896" name="Google Shape;896;p63"/>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897" name="Google Shape;897;p63"/>
          <p:cNvPicPr preferRelativeResize="0"/>
          <p:nvPr/>
        </p:nvPicPr>
        <p:blipFill>
          <a:blip r:embed="rId3">
            <a:alphaModFix/>
          </a:blip>
          <a:stretch>
            <a:fillRect/>
          </a:stretch>
        </p:blipFill>
        <p:spPr>
          <a:xfrm>
            <a:off x="838188" y="2452563"/>
            <a:ext cx="4924425" cy="2752725"/>
          </a:xfrm>
          <a:prstGeom prst="rect">
            <a:avLst/>
          </a:prstGeom>
          <a:noFill/>
          <a:ln>
            <a:noFill/>
          </a:ln>
        </p:spPr>
      </p:pic>
      <p:pic>
        <p:nvPicPr>
          <p:cNvPr id="898" name="Google Shape;898;p63"/>
          <p:cNvPicPr preferRelativeResize="0"/>
          <p:nvPr/>
        </p:nvPicPr>
        <p:blipFill>
          <a:blip r:embed="rId4">
            <a:alphaModFix/>
          </a:blip>
          <a:stretch>
            <a:fillRect/>
          </a:stretch>
        </p:blipFill>
        <p:spPr>
          <a:xfrm>
            <a:off x="6082600" y="2453100"/>
            <a:ext cx="4686300" cy="2667000"/>
          </a:xfrm>
          <a:prstGeom prst="rect">
            <a:avLst/>
          </a:prstGeom>
          <a:noFill/>
          <a:ln>
            <a:noFill/>
          </a:ln>
        </p:spPr>
      </p:pic>
      <p:sp>
        <p:nvSpPr>
          <p:cNvPr id="899" name="Google Shape;899;p63"/>
          <p:cNvSpPr txBox="1"/>
          <p:nvPr/>
        </p:nvSpPr>
        <p:spPr>
          <a:xfrm>
            <a:off x="850175" y="2026300"/>
            <a:ext cx="36957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Linear Regression</a:t>
            </a:r>
            <a:endParaRPr sz="2400">
              <a:solidFill>
                <a:schemeClr val="dk1"/>
              </a:solidFill>
              <a:latin typeface="Avenir"/>
              <a:ea typeface="Avenir"/>
              <a:cs typeface="Avenir"/>
              <a:sym typeface="Avenir"/>
            </a:endParaRPr>
          </a:p>
          <a:p>
            <a:pPr indent="0" lvl="0" marL="0" rtl="0" algn="l">
              <a:spcBef>
                <a:spcPts val="0"/>
              </a:spcBef>
              <a:spcAft>
                <a:spcPts val="0"/>
              </a:spcAft>
              <a:buNone/>
            </a:pPr>
            <a:r>
              <a:t/>
            </a:r>
            <a:endParaRPr sz="2400">
              <a:solidFill>
                <a:schemeClr val="dk1"/>
              </a:solidFill>
              <a:latin typeface="Avenir"/>
              <a:ea typeface="Avenir"/>
              <a:cs typeface="Avenir"/>
              <a:sym typeface="Avenir"/>
            </a:endParaRPr>
          </a:p>
        </p:txBody>
      </p:sp>
      <p:sp>
        <p:nvSpPr>
          <p:cNvPr id="900" name="Google Shape;900;p63"/>
          <p:cNvSpPr txBox="1"/>
          <p:nvPr/>
        </p:nvSpPr>
        <p:spPr>
          <a:xfrm>
            <a:off x="6176650" y="1945450"/>
            <a:ext cx="407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Random Forest Regression: </a:t>
            </a:r>
            <a:endParaRPr sz="2400">
              <a:solidFill>
                <a:schemeClr val="dk1"/>
              </a:solidFill>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64"/>
          <p:cNvSpPr txBox="1"/>
          <p:nvPr>
            <p:ph type="title"/>
          </p:nvPr>
        </p:nvSpPr>
        <p:spPr>
          <a:xfrm>
            <a:off x="653975" y="876300"/>
            <a:ext cx="108195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 Results 2</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907" name="Google Shape;907;p64"/>
          <p:cNvSpPr txBox="1"/>
          <p:nvPr>
            <p:ph idx="1" type="body"/>
          </p:nvPr>
        </p:nvSpPr>
        <p:spPr>
          <a:xfrm>
            <a:off x="883700" y="1528500"/>
            <a:ext cx="10122600" cy="924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Crime Type: BATTERY - SIMPLE ASSAULT</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908" name="Google Shape;908;p64"/>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909" name="Google Shape;909;p64"/>
          <p:cNvSpPr txBox="1"/>
          <p:nvPr/>
        </p:nvSpPr>
        <p:spPr>
          <a:xfrm>
            <a:off x="850175" y="2026300"/>
            <a:ext cx="36957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Linear Regression</a:t>
            </a:r>
            <a:endParaRPr sz="2400">
              <a:solidFill>
                <a:schemeClr val="dk1"/>
              </a:solidFill>
              <a:latin typeface="Avenir"/>
              <a:ea typeface="Avenir"/>
              <a:cs typeface="Avenir"/>
              <a:sym typeface="Avenir"/>
            </a:endParaRPr>
          </a:p>
          <a:p>
            <a:pPr indent="0" lvl="0" marL="0" rtl="0" algn="l">
              <a:spcBef>
                <a:spcPts val="0"/>
              </a:spcBef>
              <a:spcAft>
                <a:spcPts val="0"/>
              </a:spcAft>
              <a:buNone/>
            </a:pPr>
            <a:r>
              <a:t/>
            </a:r>
            <a:endParaRPr sz="2400">
              <a:solidFill>
                <a:schemeClr val="dk1"/>
              </a:solidFill>
              <a:latin typeface="Avenir"/>
              <a:ea typeface="Avenir"/>
              <a:cs typeface="Avenir"/>
              <a:sym typeface="Avenir"/>
            </a:endParaRPr>
          </a:p>
        </p:txBody>
      </p:sp>
      <p:sp>
        <p:nvSpPr>
          <p:cNvPr id="910" name="Google Shape;910;p64"/>
          <p:cNvSpPr txBox="1"/>
          <p:nvPr/>
        </p:nvSpPr>
        <p:spPr>
          <a:xfrm>
            <a:off x="6176650" y="1945450"/>
            <a:ext cx="407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Random Forest Regression: </a:t>
            </a:r>
            <a:endParaRPr sz="2400">
              <a:solidFill>
                <a:schemeClr val="dk1"/>
              </a:solidFill>
              <a:latin typeface="Avenir"/>
              <a:ea typeface="Avenir"/>
              <a:cs typeface="Avenir"/>
              <a:sym typeface="Avenir"/>
            </a:endParaRPr>
          </a:p>
        </p:txBody>
      </p:sp>
      <p:pic>
        <p:nvPicPr>
          <p:cNvPr id="911" name="Google Shape;911;p64"/>
          <p:cNvPicPr preferRelativeResize="0"/>
          <p:nvPr/>
        </p:nvPicPr>
        <p:blipFill>
          <a:blip r:embed="rId3">
            <a:alphaModFix/>
          </a:blip>
          <a:stretch>
            <a:fillRect/>
          </a:stretch>
        </p:blipFill>
        <p:spPr>
          <a:xfrm>
            <a:off x="6176650" y="2665575"/>
            <a:ext cx="4400550" cy="2724150"/>
          </a:xfrm>
          <a:prstGeom prst="rect">
            <a:avLst/>
          </a:prstGeom>
          <a:noFill/>
          <a:ln>
            <a:noFill/>
          </a:ln>
        </p:spPr>
      </p:pic>
      <p:pic>
        <p:nvPicPr>
          <p:cNvPr id="912" name="Google Shape;912;p64"/>
          <p:cNvPicPr preferRelativeResize="0"/>
          <p:nvPr/>
        </p:nvPicPr>
        <p:blipFill>
          <a:blip r:embed="rId4">
            <a:alphaModFix/>
          </a:blip>
          <a:stretch>
            <a:fillRect/>
          </a:stretch>
        </p:blipFill>
        <p:spPr>
          <a:xfrm>
            <a:off x="883700" y="2617950"/>
            <a:ext cx="4638675" cy="2771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65"/>
          <p:cNvSpPr txBox="1"/>
          <p:nvPr>
            <p:ph type="title"/>
          </p:nvPr>
        </p:nvSpPr>
        <p:spPr>
          <a:xfrm>
            <a:off x="653975" y="876300"/>
            <a:ext cx="108195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 Results 3</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919" name="Google Shape;919;p65"/>
          <p:cNvSpPr txBox="1"/>
          <p:nvPr>
            <p:ph idx="1" type="body"/>
          </p:nvPr>
        </p:nvSpPr>
        <p:spPr>
          <a:xfrm>
            <a:off x="883700" y="1528500"/>
            <a:ext cx="10122600" cy="924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Crime Type: BURGLARY FROM VEHICLE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920" name="Google Shape;920;p65"/>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921" name="Google Shape;921;p65"/>
          <p:cNvSpPr txBox="1"/>
          <p:nvPr/>
        </p:nvSpPr>
        <p:spPr>
          <a:xfrm>
            <a:off x="850175" y="2026300"/>
            <a:ext cx="36957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Linear Regression</a:t>
            </a:r>
            <a:endParaRPr sz="2400">
              <a:solidFill>
                <a:schemeClr val="dk1"/>
              </a:solidFill>
              <a:latin typeface="Avenir"/>
              <a:ea typeface="Avenir"/>
              <a:cs typeface="Avenir"/>
              <a:sym typeface="Avenir"/>
            </a:endParaRPr>
          </a:p>
          <a:p>
            <a:pPr indent="0" lvl="0" marL="0" rtl="0" algn="l">
              <a:spcBef>
                <a:spcPts val="0"/>
              </a:spcBef>
              <a:spcAft>
                <a:spcPts val="0"/>
              </a:spcAft>
              <a:buNone/>
            </a:pPr>
            <a:r>
              <a:t/>
            </a:r>
            <a:endParaRPr sz="2400">
              <a:solidFill>
                <a:schemeClr val="dk1"/>
              </a:solidFill>
              <a:latin typeface="Avenir"/>
              <a:ea typeface="Avenir"/>
              <a:cs typeface="Avenir"/>
              <a:sym typeface="Avenir"/>
            </a:endParaRPr>
          </a:p>
        </p:txBody>
      </p:sp>
      <p:sp>
        <p:nvSpPr>
          <p:cNvPr id="922" name="Google Shape;922;p65"/>
          <p:cNvSpPr txBox="1"/>
          <p:nvPr/>
        </p:nvSpPr>
        <p:spPr>
          <a:xfrm>
            <a:off x="6176650" y="1945450"/>
            <a:ext cx="407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Random Forest Regression: </a:t>
            </a:r>
            <a:endParaRPr sz="2400">
              <a:solidFill>
                <a:schemeClr val="dk1"/>
              </a:solidFill>
              <a:latin typeface="Avenir"/>
              <a:ea typeface="Avenir"/>
              <a:cs typeface="Avenir"/>
              <a:sym typeface="Avenir"/>
            </a:endParaRPr>
          </a:p>
        </p:txBody>
      </p:sp>
      <p:pic>
        <p:nvPicPr>
          <p:cNvPr id="923" name="Google Shape;923;p65"/>
          <p:cNvPicPr preferRelativeResize="0"/>
          <p:nvPr/>
        </p:nvPicPr>
        <p:blipFill>
          <a:blip r:embed="rId3">
            <a:alphaModFix/>
          </a:blip>
          <a:stretch>
            <a:fillRect/>
          </a:stretch>
        </p:blipFill>
        <p:spPr>
          <a:xfrm>
            <a:off x="6041200" y="2499550"/>
            <a:ext cx="4343400" cy="2771775"/>
          </a:xfrm>
          <a:prstGeom prst="rect">
            <a:avLst/>
          </a:prstGeom>
          <a:noFill/>
          <a:ln>
            <a:noFill/>
          </a:ln>
        </p:spPr>
      </p:pic>
      <p:pic>
        <p:nvPicPr>
          <p:cNvPr id="924" name="Google Shape;924;p65"/>
          <p:cNvPicPr preferRelativeResize="0"/>
          <p:nvPr/>
        </p:nvPicPr>
        <p:blipFill>
          <a:blip r:embed="rId4">
            <a:alphaModFix/>
          </a:blip>
          <a:stretch>
            <a:fillRect/>
          </a:stretch>
        </p:blipFill>
        <p:spPr>
          <a:xfrm>
            <a:off x="653975" y="2605500"/>
            <a:ext cx="4838700" cy="2752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66"/>
          <p:cNvSpPr txBox="1"/>
          <p:nvPr>
            <p:ph type="title"/>
          </p:nvPr>
        </p:nvSpPr>
        <p:spPr>
          <a:xfrm>
            <a:off x="653975" y="876300"/>
            <a:ext cx="108195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 Results 4</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931" name="Google Shape;931;p66"/>
          <p:cNvSpPr txBox="1"/>
          <p:nvPr>
            <p:ph idx="1" type="body"/>
          </p:nvPr>
        </p:nvSpPr>
        <p:spPr>
          <a:xfrm>
            <a:off x="883700" y="1528500"/>
            <a:ext cx="10122600" cy="924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Crime Type: THEFT OF IDENTITY</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932" name="Google Shape;932;p66"/>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933" name="Google Shape;933;p66"/>
          <p:cNvSpPr txBox="1"/>
          <p:nvPr/>
        </p:nvSpPr>
        <p:spPr>
          <a:xfrm>
            <a:off x="850175" y="2026300"/>
            <a:ext cx="36957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Linear Regression</a:t>
            </a:r>
            <a:endParaRPr sz="2400">
              <a:solidFill>
                <a:schemeClr val="dk1"/>
              </a:solidFill>
              <a:latin typeface="Avenir"/>
              <a:ea typeface="Avenir"/>
              <a:cs typeface="Avenir"/>
              <a:sym typeface="Avenir"/>
            </a:endParaRPr>
          </a:p>
          <a:p>
            <a:pPr indent="0" lvl="0" marL="0" rtl="0" algn="l">
              <a:spcBef>
                <a:spcPts val="0"/>
              </a:spcBef>
              <a:spcAft>
                <a:spcPts val="0"/>
              </a:spcAft>
              <a:buNone/>
            </a:pPr>
            <a:r>
              <a:t/>
            </a:r>
            <a:endParaRPr sz="2400">
              <a:solidFill>
                <a:schemeClr val="dk1"/>
              </a:solidFill>
              <a:latin typeface="Avenir"/>
              <a:ea typeface="Avenir"/>
              <a:cs typeface="Avenir"/>
              <a:sym typeface="Avenir"/>
            </a:endParaRPr>
          </a:p>
        </p:txBody>
      </p:sp>
      <p:sp>
        <p:nvSpPr>
          <p:cNvPr id="934" name="Google Shape;934;p66"/>
          <p:cNvSpPr txBox="1"/>
          <p:nvPr/>
        </p:nvSpPr>
        <p:spPr>
          <a:xfrm>
            <a:off x="6176650" y="1945450"/>
            <a:ext cx="407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Random Forest Regression: </a:t>
            </a:r>
            <a:endParaRPr sz="2400">
              <a:solidFill>
                <a:schemeClr val="dk1"/>
              </a:solidFill>
              <a:latin typeface="Avenir"/>
              <a:ea typeface="Avenir"/>
              <a:cs typeface="Avenir"/>
              <a:sym typeface="Avenir"/>
            </a:endParaRPr>
          </a:p>
        </p:txBody>
      </p:sp>
      <p:pic>
        <p:nvPicPr>
          <p:cNvPr id="935" name="Google Shape;935;p66"/>
          <p:cNvPicPr preferRelativeResize="0"/>
          <p:nvPr/>
        </p:nvPicPr>
        <p:blipFill>
          <a:blip r:embed="rId3">
            <a:alphaModFix/>
          </a:blip>
          <a:stretch>
            <a:fillRect/>
          </a:stretch>
        </p:blipFill>
        <p:spPr>
          <a:xfrm>
            <a:off x="5941188" y="2853725"/>
            <a:ext cx="4543425" cy="2781300"/>
          </a:xfrm>
          <a:prstGeom prst="rect">
            <a:avLst/>
          </a:prstGeom>
          <a:noFill/>
          <a:ln>
            <a:noFill/>
          </a:ln>
        </p:spPr>
      </p:pic>
      <p:pic>
        <p:nvPicPr>
          <p:cNvPr id="936" name="Google Shape;936;p66"/>
          <p:cNvPicPr preferRelativeResize="0"/>
          <p:nvPr/>
        </p:nvPicPr>
        <p:blipFill>
          <a:blip r:embed="rId4">
            <a:alphaModFix/>
          </a:blip>
          <a:stretch>
            <a:fillRect/>
          </a:stretch>
        </p:blipFill>
        <p:spPr>
          <a:xfrm>
            <a:off x="883700" y="2853725"/>
            <a:ext cx="4486275" cy="2800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50" name="Shape 750"/>
        <p:cNvGrpSpPr/>
        <p:nvPr/>
      </p:nvGrpSpPr>
      <p:grpSpPr>
        <a:xfrm>
          <a:off x="0" y="0"/>
          <a:ext cx="0" cy="0"/>
          <a:chOff x="0" y="0"/>
          <a:chExt cx="0" cy="0"/>
        </a:xfrm>
      </p:grpSpPr>
      <p:sp>
        <p:nvSpPr>
          <p:cNvPr id="751" name="Google Shape;751;p49"/>
          <p:cNvSpPr txBox="1"/>
          <p:nvPr>
            <p:ph type="title"/>
          </p:nvPr>
        </p:nvSpPr>
        <p:spPr>
          <a:xfrm>
            <a:off x="6696213" y="380999"/>
            <a:ext cx="4834500" cy="1336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Arial Black"/>
              <a:buNone/>
            </a:pPr>
            <a:r>
              <a:rPr lang="en-US"/>
              <a:t>AGENDA</a:t>
            </a:r>
            <a:endParaRPr/>
          </a:p>
        </p:txBody>
      </p:sp>
      <p:pic>
        <p:nvPicPr>
          <p:cNvPr descr="Close-up of skyscrapers" id="752" name="Google Shape;752;p49"/>
          <p:cNvPicPr preferRelativeResize="0"/>
          <p:nvPr>
            <p:ph idx="2" type="pic"/>
          </p:nvPr>
        </p:nvPicPr>
        <p:blipFill rotWithShape="1">
          <a:blip r:embed="rId3">
            <a:alphaModFix/>
          </a:blip>
          <a:srcRect b="0" l="0" r="0" t="0"/>
          <a:stretch/>
        </p:blipFill>
        <p:spPr>
          <a:xfrm>
            <a:off x="1395412" y="653461"/>
            <a:ext cx="4597556" cy="5549900"/>
          </a:xfrm>
          <a:prstGeom prst="rect">
            <a:avLst/>
          </a:prstGeom>
          <a:blipFill rotWithShape="1">
            <a:blip r:embed="rId4">
              <a:alphaModFix/>
            </a:blip>
            <a:stretch>
              <a:fillRect b="123" l="0" r="0" t="0"/>
            </a:stretch>
          </a:blipFill>
          <a:ln>
            <a:noFill/>
          </a:ln>
        </p:spPr>
      </p:pic>
      <p:sp>
        <p:nvSpPr>
          <p:cNvPr id="753" name="Google Shape;753;p49"/>
          <p:cNvSpPr txBox="1"/>
          <p:nvPr>
            <p:ph idx="1" type="body"/>
          </p:nvPr>
        </p:nvSpPr>
        <p:spPr>
          <a:xfrm>
            <a:off x="6696225" y="1975025"/>
            <a:ext cx="5247600" cy="4501800"/>
          </a:xfrm>
          <a:prstGeom prst="rect">
            <a:avLst/>
          </a:prstGeom>
          <a:noFill/>
          <a:ln>
            <a:noFill/>
          </a:ln>
        </p:spPr>
        <p:txBody>
          <a:bodyPr anchorCtr="0" anchor="t" bIns="0" lIns="0" spcFirstLastPara="1" rIns="0" wrap="square" tIns="0">
            <a:noAutofit/>
          </a:bodyPr>
          <a:lstStyle/>
          <a:p>
            <a:pPr indent="-355600" lvl="0" marL="457200" rtl="0" algn="l">
              <a:lnSpc>
                <a:spcPct val="150000"/>
              </a:lnSpc>
              <a:spcBef>
                <a:spcPts val="0"/>
              </a:spcBef>
              <a:spcAft>
                <a:spcPts val="0"/>
              </a:spcAft>
              <a:buSzPts val="2000"/>
              <a:buChar char="●"/>
            </a:pPr>
            <a:r>
              <a:rPr lang="en-US"/>
              <a:t>GitHub Repository</a:t>
            </a:r>
            <a:endParaRPr/>
          </a:p>
          <a:p>
            <a:pPr indent="-355600" lvl="0" marL="457200" rtl="0" algn="l">
              <a:lnSpc>
                <a:spcPct val="150000"/>
              </a:lnSpc>
              <a:spcBef>
                <a:spcPts val="0"/>
              </a:spcBef>
              <a:spcAft>
                <a:spcPts val="0"/>
              </a:spcAft>
              <a:buSzPts val="2000"/>
              <a:buChar char="●"/>
            </a:pPr>
            <a:r>
              <a:rPr lang="en-US"/>
              <a:t>Project and Dataset Overview</a:t>
            </a:r>
            <a:endParaRPr/>
          </a:p>
          <a:p>
            <a:pPr indent="-355600" lvl="0" marL="457200" rtl="0" algn="l">
              <a:lnSpc>
                <a:spcPct val="150000"/>
              </a:lnSpc>
              <a:spcBef>
                <a:spcPts val="0"/>
              </a:spcBef>
              <a:spcAft>
                <a:spcPts val="0"/>
              </a:spcAft>
              <a:buSzPts val="2000"/>
              <a:buChar char="●"/>
            </a:pPr>
            <a:r>
              <a:rPr lang="en-US"/>
              <a:t>Dataset Details</a:t>
            </a:r>
            <a:endParaRPr/>
          </a:p>
          <a:p>
            <a:pPr indent="-355600" lvl="0" marL="457200" rtl="0" algn="l">
              <a:lnSpc>
                <a:spcPct val="150000"/>
              </a:lnSpc>
              <a:spcBef>
                <a:spcPts val="0"/>
              </a:spcBef>
              <a:spcAft>
                <a:spcPts val="0"/>
              </a:spcAft>
              <a:buSzPts val="2000"/>
              <a:buChar char="●"/>
            </a:pPr>
            <a:r>
              <a:rPr lang="en-US"/>
              <a:t>Literature Survey</a:t>
            </a:r>
            <a:endParaRPr/>
          </a:p>
          <a:p>
            <a:pPr indent="-355600" lvl="0" marL="457200" rtl="0" algn="l">
              <a:lnSpc>
                <a:spcPct val="150000"/>
              </a:lnSpc>
              <a:spcBef>
                <a:spcPts val="0"/>
              </a:spcBef>
              <a:spcAft>
                <a:spcPts val="0"/>
              </a:spcAft>
              <a:buSzPts val="2000"/>
              <a:buChar char="●"/>
            </a:pPr>
            <a:r>
              <a:rPr lang="en-US"/>
              <a:t>Exploratory Data Analysis (EDA)</a:t>
            </a:r>
            <a:endParaRPr/>
          </a:p>
          <a:p>
            <a:pPr indent="-355600" lvl="0" marL="457200" rtl="0" algn="l">
              <a:lnSpc>
                <a:spcPct val="150000"/>
              </a:lnSpc>
              <a:spcBef>
                <a:spcPts val="0"/>
              </a:spcBef>
              <a:spcAft>
                <a:spcPts val="0"/>
              </a:spcAft>
              <a:buSzPts val="2000"/>
              <a:buChar char="●"/>
            </a:pPr>
            <a:r>
              <a:rPr lang="en-US"/>
              <a:t>Data Preparation</a:t>
            </a:r>
            <a:endParaRPr/>
          </a:p>
          <a:p>
            <a:pPr indent="-355600" lvl="0" marL="457200" rtl="0" algn="l">
              <a:lnSpc>
                <a:spcPct val="150000"/>
              </a:lnSpc>
              <a:spcBef>
                <a:spcPts val="0"/>
              </a:spcBef>
              <a:spcAft>
                <a:spcPts val="0"/>
              </a:spcAft>
              <a:buSzPts val="2000"/>
              <a:buChar char="●"/>
            </a:pPr>
            <a:r>
              <a:rPr lang="en-US"/>
              <a:t>Model Construction</a:t>
            </a:r>
            <a:endParaRPr/>
          </a:p>
          <a:p>
            <a:pPr indent="-355600" lvl="0" marL="457200" rtl="0" algn="l">
              <a:lnSpc>
                <a:spcPct val="150000"/>
              </a:lnSpc>
              <a:spcBef>
                <a:spcPts val="0"/>
              </a:spcBef>
              <a:spcAft>
                <a:spcPts val="0"/>
              </a:spcAft>
              <a:buSzPts val="2000"/>
              <a:buChar char="●"/>
            </a:pPr>
            <a:r>
              <a:rPr lang="en-US"/>
              <a:t>Model Evaluation</a:t>
            </a:r>
            <a:endParaRPr/>
          </a:p>
          <a:p>
            <a:pPr indent="-355600" lvl="0" marL="457200" rtl="0" algn="l">
              <a:lnSpc>
                <a:spcPct val="150000"/>
              </a:lnSpc>
              <a:spcBef>
                <a:spcPts val="0"/>
              </a:spcBef>
              <a:spcAft>
                <a:spcPts val="0"/>
              </a:spcAft>
              <a:buSzPts val="2000"/>
              <a:buChar char="●"/>
            </a:pPr>
            <a:r>
              <a:rPr lang="en-US"/>
              <a:t>Summary </a:t>
            </a:r>
            <a:endParaRPr/>
          </a:p>
          <a:p>
            <a:pPr indent="-355600" lvl="0" marL="457200" rtl="0" algn="l">
              <a:lnSpc>
                <a:spcPct val="150000"/>
              </a:lnSpc>
              <a:spcBef>
                <a:spcPts val="0"/>
              </a:spcBef>
              <a:spcAft>
                <a:spcPts val="0"/>
              </a:spcAft>
              <a:buSzPts val="2000"/>
              <a:buChar char="●"/>
            </a:pPr>
            <a:r>
              <a:rPr lang="en-US"/>
              <a:t>References</a:t>
            </a:r>
            <a:endParaRPr/>
          </a:p>
        </p:txBody>
      </p:sp>
      <p:sp>
        <p:nvSpPr>
          <p:cNvPr id="754" name="Google Shape;754;p49"/>
          <p:cNvSpPr/>
          <p:nvPr/>
        </p:nvSpPr>
        <p:spPr>
          <a:xfrm>
            <a:off x="469107" y="638594"/>
            <a:ext cx="2743200" cy="1336433"/>
          </a:xfrm>
          <a:prstGeom prst="rect">
            <a:avLst/>
          </a:prstGeom>
          <a:solidFill>
            <a:srgbClr val="4A5EE6">
              <a:alpha val="874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
        <p:nvSpPr>
          <p:cNvPr id="755" name="Google Shape;755;p49"/>
          <p:cNvSpPr/>
          <p:nvPr/>
        </p:nvSpPr>
        <p:spPr>
          <a:xfrm>
            <a:off x="5867072" y="2918445"/>
            <a:ext cx="251791" cy="2071501"/>
          </a:xfrm>
          <a:prstGeom prst="rect">
            <a:avLst/>
          </a:prstGeom>
          <a:solidFill>
            <a:srgbClr val="4A5EE6">
              <a:alpha val="7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67"/>
          <p:cNvSpPr txBox="1"/>
          <p:nvPr>
            <p:ph type="title"/>
          </p:nvPr>
        </p:nvSpPr>
        <p:spPr>
          <a:xfrm>
            <a:off x="653975" y="876300"/>
            <a:ext cx="108195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 Results 5</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943" name="Google Shape;943;p67"/>
          <p:cNvSpPr txBox="1"/>
          <p:nvPr>
            <p:ph idx="1" type="body"/>
          </p:nvPr>
        </p:nvSpPr>
        <p:spPr>
          <a:xfrm>
            <a:off x="883700" y="1528500"/>
            <a:ext cx="10122600" cy="924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Crime Type: BURGLARY</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944" name="Google Shape;944;p67"/>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945" name="Google Shape;945;p67"/>
          <p:cNvSpPr txBox="1"/>
          <p:nvPr/>
        </p:nvSpPr>
        <p:spPr>
          <a:xfrm>
            <a:off x="850175" y="2026300"/>
            <a:ext cx="36957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Linear Regression</a:t>
            </a:r>
            <a:endParaRPr sz="2400">
              <a:solidFill>
                <a:schemeClr val="dk1"/>
              </a:solidFill>
              <a:latin typeface="Avenir"/>
              <a:ea typeface="Avenir"/>
              <a:cs typeface="Avenir"/>
              <a:sym typeface="Avenir"/>
            </a:endParaRPr>
          </a:p>
          <a:p>
            <a:pPr indent="0" lvl="0" marL="0" rtl="0" algn="l">
              <a:spcBef>
                <a:spcPts val="0"/>
              </a:spcBef>
              <a:spcAft>
                <a:spcPts val="0"/>
              </a:spcAft>
              <a:buNone/>
            </a:pPr>
            <a:r>
              <a:t/>
            </a:r>
            <a:endParaRPr sz="2400">
              <a:solidFill>
                <a:schemeClr val="dk1"/>
              </a:solidFill>
              <a:latin typeface="Avenir"/>
              <a:ea typeface="Avenir"/>
              <a:cs typeface="Avenir"/>
              <a:sym typeface="Avenir"/>
            </a:endParaRPr>
          </a:p>
        </p:txBody>
      </p:sp>
      <p:sp>
        <p:nvSpPr>
          <p:cNvPr id="946" name="Google Shape;946;p67"/>
          <p:cNvSpPr txBox="1"/>
          <p:nvPr/>
        </p:nvSpPr>
        <p:spPr>
          <a:xfrm>
            <a:off x="6176650" y="1945450"/>
            <a:ext cx="407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Random Forest Regression: </a:t>
            </a:r>
            <a:endParaRPr sz="2400">
              <a:solidFill>
                <a:schemeClr val="dk1"/>
              </a:solidFill>
              <a:latin typeface="Avenir"/>
              <a:ea typeface="Avenir"/>
              <a:cs typeface="Avenir"/>
              <a:sym typeface="Avenir"/>
            </a:endParaRPr>
          </a:p>
        </p:txBody>
      </p:sp>
      <p:pic>
        <p:nvPicPr>
          <p:cNvPr id="947" name="Google Shape;947;p67"/>
          <p:cNvPicPr preferRelativeResize="0"/>
          <p:nvPr/>
        </p:nvPicPr>
        <p:blipFill>
          <a:blip r:embed="rId3">
            <a:alphaModFix/>
          </a:blip>
          <a:stretch>
            <a:fillRect/>
          </a:stretch>
        </p:blipFill>
        <p:spPr>
          <a:xfrm>
            <a:off x="6093588" y="2731175"/>
            <a:ext cx="4238625" cy="2867025"/>
          </a:xfrm>
          <a:prstGeom prst="rect">
            <a:avLst/>
          </a:prstGeom>
          <a:noFill/>
          <a:ln>
            <a:noFill/>
          </a:ln>
        </p:spPr>
      </p:pic>
      <p:pic>
        <p:nvPicPr>
          <p:cNvPr id="948" name="Google Shape;948;p67"/>
          <p:cNvPicPr preferRelativeResize="0"/>
          <p:nvPr/>
        </p:nvPicPr>
        <p:blipFill>
          <a:blip r:embed="rId4">
            <a:alphaModFix/>
          </a:blip>
          <a:stretch>
            <a:fillRect/>
          </a:stretch>
        </p:blipFill>
        <p:spPr>
          <a:xfrm>
            <a:off x="354875" y="2649525"/>
            <a:ext cx="4686300" cy="2838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68"/>
          <p:cNvSpPr txBox="1"/>
          <p:nvPr>
            <p:ph type="title"/>
          </p:nvPr>
        </p:nvSpPr>
        <p:spPr>
          <a:xfrm>
            <a:off x="653975" y="876300"/>
            <a:ext cx="108195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 Results 6</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955" name="Google Shape;955;p68"/>
          <p:cNvSpPr txBox="1"/>
          <p:nvPr>
            <p:ph idx="1" type="body"/>
          </p:nvPr>
        </p:nvSpPr>
        <p:spPr>
          <a:xfrm>
            <a:off x="883700" y="1528500"/>
            <a:ext cx="10122600" cy="924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Crime Type: </a:t>
            </a:r>
            <a:r>
              <a:rPr lang="en-US" sz="2000">
                <a:solidFill>
                  <a:srgbClr val="000000"/>
                </a:solidFill>
                <a:highlight>
                  <a:srgbClr val="FFFFFF"/>
                </a:highlight>
                <a:latin typeface="Arial"/>
                <a:ea typeface="Arial"/>
                <a:cs typeface="Arial"/>
                <a:sym typeface="Arial"/>
              </a:rPr>
              <a:t>VANDALISM - FELONY ($400 &amp; OVER, ALL CHURCH VANDALISMS)</a:t>
            </a:r>
            <a:endParaRPr sz="2000">
              <a:solidFill>
                <a:srgbClr val="000000"/>
              </a:solidFill>
              <a:highlight>
                <a:srgbClr val="FFFFFF"/>
              </a:highlight>
              <a:latin typeface="Arial"/>
              <a:ea typeface="Arial"/>
              <a:cs typeface="Arial"/>
              <a:sym typeface="Aria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956" name="Google Shape;956;p68"/>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957" name="Google Shape;957;p68"/>
          <p:cNvSpPr txBox="1"/>
          <p:nvPr/>
        </p:nvSpPr>
        <p:spPr>
          <a:xfrm>
            <a:off x="850175" y="2026300"/>
            <a:ext cx="36957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Linear Regression</a:t>
            </a:r>
            <a:endParaRPr sz="2400">
              <a:solidFill>
                <a:schemeClr val="dk1"/>
              </a:solidFill>
              <a:latin typeface="Avenir"/>
              <a:ea typeface="Avenir"/>
              <a:cs typeface="Avenir"/>
              <a:sym typeface="Avenir"/>
            </a:endParaRPr>
          </a:p>
          <a:p>
            <a:pPr indent="0" lvl="0" marL="0" rtl="0" algn="l">
              <a:spcBef>
                <a:spcPts val="0"/>
              </a:spcBef>
              <a:spcAft>
                <a:spcPts val="0"/>
              </a:spcAft>
              <a:buNone/>
            </a:pPr>
            <a:r>
              <a:t/>
            </a:r>
            <a:endParaRPr sz="2400">
              <a:solidFill>
                <a:schemeClr val="dk1"/>
              </a:solidFill>
              <a:latin typeface="Avenir"/>
              <a:ea typeface="Avenir"/>
              <a:cs typeface="Avenir"/>
              <a:sym typeface="Avenir"/>
            </a:endParaRPr>
          </a:p>
        </p:txBody>
      </p:sp>
      <p:sp>
        <p:nvSpPr>
          <p:cNvPr id="958" name="Google Shape;958;p68"/>
          <p:cNvSpPr txBox="1"/>
          <p:nvPr/>
        </p:nvSpPr>
        <p:spPr>
          <a:xfrm>
            <a:off x="6176650" y="1945450"/>
            <a:ext cx="407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Random Forest Regression: </a:t>
            </a:r>
            <a:endParaRPr sz="2400">
              <a:solidFill>
                <a:schemeClr val="dk1"/>
              </a:solidFill>
              <a:latin typeface="Avenir"/>
              <a:ea typeface="Avenir"/>
              <a:cs typeface="Avenir"/>
              <a:sym typeface="Avenir"/>
            </a:endParaRPr>
          </a:p>
        </p:txBody>
      </p:sp>
      <p:pic>
        <p:nvPicPr>
          <p:cNvPr id="959" name="Google Shape;959;p68"/>
          <p:cNvPicPr preferRelativeResize="0"/>
          <p:nvPr/>
        </p:nvPicPr>
        <p:blipFill>
          <a:blip r:embed="rId3">
            <a:alphaModFix/>
          </a:blip>
          <a:stretch>
            <a:fillRect/>
          </a:stretch>
        </p:blipFill>
        <p:spPr>
          <a:xfrm>
            <a:off x="653975" y="2660750"/>
            <a:ext cx="4543425" cy="2667000"/>
          </a:xfrm>
          <a:prstGeom prst="rect">
            <a:avLst/>
          </a:prstGeom>
          <a:noFill/>
          <a:ln>
            <a:noFill/>
          </a:ln>
        </p:spPr>
      </p:pic>
      <p:pic>
        <p:nvPicPr>
          <p:cNvPr id="960" name="Google Shape;960;p68"/>
          <p:cNvPicPr preferRelativeResize="0"/>
          <p:nvPr/>
        </p:nvPicPr>
        <p:blipFill>
          <a:blip r:embed="rId4">
            <a:alphaModFix/>
          </a:blip>
          <a:stretch>
            <a:fillRect/>
          </a:stretch>
        </p:blipFill>
        <p:spPr>
          <a:xfrm>
            <a:off x="5850700" y="2632175"/>
            <a:ext cx="4724400" cy="2724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69"/>
          <p:cNvSpPr txBox="1"/>
          <p:nvPr>
            <p:ph type="title"/>
          </p:nvPr>
        </p:nvSpPr>
        <p:spPr>
          <a:xfrm>
            <a:off x="653975" y="876300"/>
            <a:ext cx="108195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 Results 7</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967" name="Google Shape;967;p69"/>
          <p:cNvSpPr txBox="1"/>
          <p:nvPr>
            <p:ph idx="1" type="body"/>
          </p:nvPr>
        </p:nvSpPr>
        <p:spPr>
          <a:xfrm>
            <a:off x="883700" y="1528500"/>
            <a:ext cx="10122600" cy="924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Crime Type: </a:t>
            </a:r>
            <a:r>
              <a:rPr lang="en-US" sz="2000">
                <a:solidFill>
                  <a:srgbClr val="000000"/>
                </a:solidFill>
                <a:highlight>
                  <a:srgbClr val="FFFFFF"/>
                </a:highlight>
                <a:latin typeface="Arial"/>
                <a:ea typeface="Arial"/>
                <a:cs typeface="Arial"/>
                <a:sym typeface="Arial"/>
              </a:rPr>
              <a:t>ASSAULT WITH DEADLY WEAPON, AGGRAVATED ASSAULT</a:t>
            </a:r>
            <a:endParaRPr sz="2000">
              <a:solidFill>
                <a:srgbClr val="000000"/>
              </a:solidFill>
              <a:highlight>
                <a:srgbClr val="FFFFFF"/>
              </a:highlight>
              <a:latin typeface="Arial"/>
              <a:ea typeface="Arial"/>
              <a:cs typeface="Arial"/>
              <a:sym typeface="Aria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968" name="Google Shape;968;p69"/>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969" name="Google Shape;969;p69"/>
          <p:cNvSpPr txBox="1"/>
          <p:nvPr/>
        </p:nvSpPr>
        <p:spPr>
          <a:xfrm>
            <a:off x="850175" y="2026300"/>
            <a:ext cx="36957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Linear Regression</a:t>
            </a:r>
            <a:endParaRPr sz="2400">
              <a:solidFill>
                <a:schemeClr val="dk1"/>
              </a:solidFill>
              <a:latin typeface="Avenir"/>
              <a:ea typeface="Avenir"/>
              <a:cs typeface="Avenir"/>
              <a:sym typeface="Avenir"/>
            </a:endParaRPr>
          </a:p>
          <a:p>
            <a:pPr indent="0" lvl="0" marL="0" rtl="0" algn="l">
              <a:spcBef>
                <a:spcPts val="0"/>
              </a:spcBef>
              <a:spcAft>
                <a:spcPts val="0"/>
              </a:spcAft>
              <a:buNone/>
            </a:pPr>
            <a:r>
              <a:t/>
            </a:r>
            <a:endParaRPr sz="2400">
              <a:solidFill>
                <a:schemeClr val="dk1"/>
              </a:solidFill>
              <a:latin typeface="Avenir"/>
              <a:ea typeface="Avenir"/>
              <a:cs typeface="Avenir"/>
              <a:sym typeface="Avenir"/>
            </a:endParaRPr>
          </a:p>
        </p:txBody>
      </p:sp>
      <p:sp>
        <p:nvSpPr>
          <p:cNvPr id="970" name="Google Shape;970;p69"/>
          <p:cNvSpPr txBox="1"/>
          <p:nvPr/>
        </p:nvSpPr>
        <p:spPr>
          <a:xfrm>
            <a:off x="6176650" y="1945450"/>
            <a:ext cx="407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Random Forest Regression: </a:t>
            </a:r>
            <a:endParaRPr sz="2400">
              <a:solidFill>
                <a:schemeClr val="dk1"/>
              </a:solidFill>
              <a:latin typeface="Avenir"/>
              <a:ea typeface="Avenir"/>
              <a:cs typeface="Avenir"/>
              <a:sym typeface="Avenir"/>
            </a:endParaRPr>
          </a:p>
        </p:txBody>
      </p:sp>
      <p:pic>
        <p:nvPicPr>
          <p:cNvPr id="971" name="Google Shape;971;p69"/>
          <p:cNvPicPr preferRelativeResize="0"/>
          <p:nvPr/>
        </p:nvPicPr>
        <p:blipFill>
          <a:blip r:embed="rId3">
            <a:alphaModFix/>
          </a:blip>
          <a:stretch>
            <a:fillRect/>
          </a:stretch>
        </p:blipFill>
        <p:spPr>
          <a:xfrm>
            <a:off x="5679250" y="2784000"/>
            <a:ext cx="5067300" cy="2724150"/>
          </a:xfrm>
          <a:prstGeom prst="rect">
            <a:avLst/>
          </a:prstGeom>
          <a:noFill/>
          <a:ln>
            <a:noFill/>
          </a:ln>
        </p:spPr>
      </p:pic>
      <p:pic>
        <p:nvPicPr>
          <p:cNvPr id="972" name="Google Shape;972;p69"/>
          <p:cNvPicPr preferRelativeResize="0"/>
          <p:nvPr/>
        </p:nvPicPr>
        <p:blipFill>
          <a:blip r:embed="rId4">
            <a:alphaModFix/>
          </a:blip>
          <a:stretch>
            <a:fillRect/>
          </a:stretch>
        </p:blipFill>
        <p:spPr>
          <a:xfrm>
            <a:off x="435838" y="2684725"/>
            <a:ext cx="4524375" cy="2667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70"/>
          <p:cNvSpPr txBox="1"/>
          <p:nvPr>
            <p:ph type="title"/>
          </p:nvPr>
        </p:nvSpPr>
        <p:spPr>
          <a:xfrm>
            <a:off x="653975" y="876300"/>
            <a:ext cx="108195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 Results 9</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979" name="Google Shape;979;p70"/>
          <p:cNvSpPr txBox="1"/>
          <p:nvPr>
            <p:ph idx="1" type="body"/>
          </p:nvPr>
        </p:nvSpPr>
        <p:spPr>
          <a:xfrm>
            <a:off x="883700" y="1528500"/>
            <a:ext cx="10122600" cy="924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Crime Type: </a:t>
            </a:r>
            <a:r>
              <a:rPr lang="en-US">
                <a:solidFill>
                  <a:srgbClr val="000000"/>
                </a:solidFill>
                <a:highlight>
                  <a:srgbClr val="FFFFFF"/>
                </a:highlight>
                <a:latin typeface="Arial"/>
                <a:ea typeface="Arial"/>
                <a:cs typeface="Arial"/>
                <a:sym typeface="Arial"/>
              </a:rPr>
              <a:t>THEFT PLAIN - PETTY ($950 &amp; UNDER)</a:t>
            </a:r>
            <a:endParaRPr>
              <a:solidFill>
                <a:srgbClr val="000000"/>
              </a:solidFill>
              <a:highlight>
                <a:srgbClr val="FFFFFF"/>
              </a:highlight>
              <a:latin typeface="Arial"/>
              <a:ea typeface="Arial"/>
              <a:cs typeface="Arial"/>
              <a:sym typeface="Aria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980" name="Google Shape;980;p70"/>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981" name="Google Shape;981;p70"/>
          <p:cNvSpPr txBox="1"/>
          <p:nvPr/>
        </p:nvSpPr>
        <p:spPr>
          <a:xfrm>
            <a:off x="850175" y="2026300"/>
            <a:ext cx="36957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Linear Regression</a:t>
            </a:r>
            <a:endParaRPr sz="2400">
              <a:solidFill>
                <a:schemeClr val="dk1"/>
              </a:solidFill>
              <a:latin typeface="Avenir"/>
              <a:ea typeface="Avenir"/>
              <a:cs typeface="Avenir"/>
              <a:sym typeface="Avenir"/>
            </a:endParaRPr>
          </a:p>
          <a:p>
            <a:pPr indent="0" lvl="0" marL="0" rtl="0" algn="l">
              <a:spcBef>
                <a:spcPts val="0"/>
              </a:spcBef>
              <a:spcAft>
                <a:spcPts val="0"/>
              </a:spcAft>
              <a:buNone/>
            </a:pPr>
            <a:r>
              <a:t/>
            </a:r>
            <a:endParaRPr sz="2400">
              <a:solidFill>
                <a:schemeClr val="dk1"/>
              </a:solidFill>
              <a:latin typeface="Avenir"/>
              <a:ea typeface="Avenir"/>
              <a:cs typeface="Avenir"/>
              <a:sym typeface="Avenir"/>
            </a:endParaRPr>
          </a:p>
        </p:txBody>
      </p:sp>
      <p:sp>
        <p:nvSpPr>
          <p:cNvPr id="982" name="Google Shape;982;p70"/>
          <p:cNvSpPr txBox="1"/>
          <p:nvPr/>
        </p:nvSpPr>
        <p:spPr>
          <a:xfrm>
            <a:off x="6176650" y="1945450"/>
            <a:ext cx="407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Random Forest Regression: </a:t>
            </a:r>
            <a:endParaRPr sz="2400">
              <a:solidFill>
                <a:schemeClr val="dk1"/>
              </a:solidFill>
              <a:latin typeface="Avenir"/>
              <a:ea typeface="Avenir"/>
              <a:cs typeface="Avenir"/>
              <a:sym typeface="Avenir"/>
            </a:endParaRPr>
          </a:p>
        </p:txBody>
      </p:sp>
      <p:pic>
        <p:nvPicPr>
          <p:cNvPr id="983" name="Google Shape;983;p70"/>
          <p:cNvPicPr preferRelativeResize="0"/>
          <p:nvPr/>
        </p:nvPicPr>
        <p:blipFill>
          <a:blip r:embed="rId3">
            <a:alphaModFix/>
          </a:blip>
          <a:stretch>
            <a:fillRect/>
          </a:stretch>
        </p:blipFill>
        <p:spPr>
          <a:xfrm>
            <a:off x="321538" y="2678350"/>
            <a:ext cx="4752975" cy="2724150"/>
          </a:xfrm>
          <a:prstGeom prst="rect">
            <a:avLst/>
          </a:prstGeom>
          <a:noFill/>
          <a:ln>
            <a:noFill/>
          </a:ln>
        </p:spPr>
      </p:pic>
      <p:pic>
        <p:nvPicPr>
          <p:cNvPr id="984" name="Google Shape;984;p70"/>
          <p:cNvPicPr preferRelativeResize="0"/>
          <p:nvPr/>
        </p:nvPicPr>
        <p:blipFill>
          <a:blip r:embed="rId4">
            <a:alphaModFix/>
          </a:blip>
          <a:stretch>
            <a:fillRect/>
          </a:stretch>
        </p:blipFill>
        <p:spPr>
          <a:xfrm>
            <a:off x="5736388" y="2664063"/>
            <a:ext cx="4953000" cy="2752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71"/>
          <p:cNvSpPr txBox="1"/>
          <p:nvPr>
            <p:ph type="title"/>
          </p:nvPr>
        </p:nvSpPr>
        <p:spPr>
          <a:xfrm>
            <a:off x="653975" y="876300"/>
            <a:ext cx="108195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Machine Learning Model Results 10</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991" name="Google Shape;991;p71"/>
          <p:cNvSpPr txBox="1"/>
          <p:nvPr>
            <p:ph idx="1" type="body"/>
          </p:nvPr>
        </p:nvSpPr>
        <p:spPr>
          <a:xfrm>
            <a:off x="883700" y="1528500"/>
            <a:ext cx="10122600" cy="924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Crime Type: </a:t>
            </a:r>
            <a:r>
              <a:rPr lang="en-US">
                <a:solidFill>
                  <a:srgbClr val="000000"/>
                </a:solidFill>
                <a:highlight>
                  <a:srgbClr val="FFFFFF"/>
                </a:highlight>
                <a:latin typeface="Arial"/>
                <a:ea typeface="Arial"/>
                <a:cs typeface="Arial"/>
                <a:sym typeface="Arial"/>
              </a:rPr>
              <a:t>THEFT PLAIN - PETTY ($950 &amp; UNDER)</a:t>
            </a:r>
            <a:endParaRPr>
              <a:solidFill>
                <a:srgbClr val="000000"/>
              </a:solidFill>
              <a:highlight>
                <a:srgbClr val="FFFFFF"/>
              </a:highlight>
              <a:latin typeface="Arial"/>
              <a:ea typeface="Arial"/>
              <a:cs typeface="Arial"/>
              <a:sym typeface="Aria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992" name="Google Shape;992;p71"/>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993" name="Google Shape;993;p71"/>
          <p:cNvSpPr txBox="1"/>
          <p:nvPr/>
        </p:nvSpPr>
        <p:spPr>
          <a:xfrm>
            <a:off x="850175" y="2026300"/>
            <a:ext cx="36957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Linear Regression</a:t>
            </a:r>
            <a:endParaRPr sz="2400">
              <a:solidFill>
                <a:schemeClr val="dk1"/>
              </a:solidFill>
              <a:latin typeface="Avenir"/>
              <a:ea typeface="Avenir"/>
              <a:cs typeface="Avenir"/>
              <a:sym typeface="Avenir"/>
            </a:endParaRPr>
          </a:p>
          <a:p>
            <a:pPr indent="0" lvl="0" marL="0" rtl="0" algn="l">
              <a:spcBef>
                <a:spcPts val="0"/>
              </a:spcBef>
              <a:spcAft>
                <a:spcPts val="0"/>
              </a:spcAft>
              <a:buNone/>
            </a:pPr>
            <a:r>
              <a:t/>
            </a:r>
            <a:endParaRPr sz="2400">
              <a:solidFill>
                <a:schemeClr val="dk1"/>
              </a:solidFill>
              <a:latin typeface="Avenir"/>
              <a:ea typeface="Avenir"/>
              <a:cs typeface="Avenir"/>
              <a:sym typeface="Avenir"/>
            </a:endParaRPr>
          </a:p>
        </p:txBody>
      </p:sp>
      <p:sp>
        <p:nvSpPr>
          <p:cNvPr id="994" name="Google Shape;994;p71"/>
          <p:cNvSpPr txBox="1"/>
          <p:nvPr/>
        </p:nvSpPr>
        <p:spPr>
          <a:xfrm>
            <a:off x="6176650" y="1945450"/>
            <a:ext cx="407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Random Forest Regression: </a:t>
            </a:r>
            <a:endParaRPr sz="2400">
              <a:solidFill>
                <a:schemeClr val="dk1"/>
              </a:solidFill>
              <a:latin typeface="Avenir"/>
              <a:ea typeface="Avenir"/>
              <a:cs typeface="Avenir"/>
              <a:sym typeface="Avenir"/>
            </a:endParaRPr>
          </a:p>
        </p:txBody>
      </p:sp>
      <p:pic>
        <p:nvPicPr>
          <p:cNvPr id="995" name="Google Shape;995;p71"/>
          <p:cNvPicPr preferRelativeResize="0"/>
          <p:nvPr/>
        </p:nvPicPr>
        <p:blipFill>
          <a:blip r:embed="rId3">
            <a:alphaModFix/>
          </a:blip>
          <a:stretch>
            <a:fillRect/>
          </a:stretch>
        </p:blipFill>
        <p:spPr>
          <a:xfrm>
            <a:off x="450125" y="2660750"/>
            <a:ext cx="4495800" cy="2686050"/>
          </a:xfrm>
          <a:prstGeom prst="rect">
            <a:avLst/>
          </a:prstGeom>
          <a:noFill/>
          <a:ln>
            <a:noFill/>
          </a:ln>
        </p:spPr>
      </p:pic>
      <p:pic>
        <p:nvPicPr>
          <p:cNvPr id="996" name="Google Shape;996;p71"/>
          <p:cNvPicPr preferRelativeResize="0"/>
          <p:nvPr/>
        </p:nvPicPr>
        <p:blipFill>
          <a:blip r:embed="rId4">
            <a:alphaModFix/>
          </a:blip>
          <a:stretch>
            <a:fillRect/>
          </a:stretch>
        </p:blipFill>
        <p:spPr>
          <a:xfrm>
            <a:off x="5993575" y="2660750"/>
            <a:ext cx="4438650" cy="2724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72"/>
          <p:cNvSpPr txBox="1"/>
          <p:nvPr>
            <p:ph type="title"/>
          </p:nvPr>
        </p:nvSpPr>
        <p:spPr>
          <a:xfrm>
            <a:off x="755709" y="87182"/>
            <a:ext cx="5744400" cy="979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3600"/>
              <a:buFont typeface="Arial Black"/>
              <a:buNone/>
            </a:pPr>
            <a:r>
              <a:rPr lang="en-US"/>
              <a:t>REFERENCES</a:t>
            </a:r>
            <a:endParaRPr/>
          </a:p>
        </p:txBody>
      </p:sp>
      <p:sp>
        <p:nvSpPr>
          <p:cNvPr id="1002" name="Google Shape;1002;p72"/>
          <p:cNvSpPr txBox="1"/>
          <p:nvPr>
            <p:ph idx="2" type="body"/>
          </p:nvPr>
        </p:nvSpPr>
        <p:spPr>
          <a:xfrm>
            <a:off x="838200" y="709425"/>
            <a:ext cx="5744400" cy="5871300"/>
          </a:xfrm>
          <a:prstGeom prst="rect">
            <a:avLst/>
          </a:prstGeom>
          <a:noFill/>
          <a:ln>
            <a:noFill/>
          </a:ln>
        </p:spPr>
        <p:txBody>
          <a:bodyPr anchorCtr="0" anchor="t" bIns="0" lIns="0" spcFirstLastPara="1" rIns="0" wrap="square" tIns="0">
            <a:noAutofit/>
          </a:bodyPr>
          <a:lstStyle/>
          <a:p>
            <a:pPr indent="-69850" lvl="0" marL="0" rtl="0" algn="l">
              <a:lnSpc>
                <a:spcPct val="200000"/>
              </a:lnSpc>
              <a:spcBef>
                <a:spcPts val="1200"/>
              </a:spcBef>
              <a:spcAft>
                <a:spcPts val="0"/>
              </a:spcAft>
              <a:buClr>
                <a:srgbClr val="000000"/>
              </a:buClr>
              <a:buSzPts val="1100"/>
              <a:buFont typeface="Arial"/>
              <a:buChar char="•"/>
            </a:pPr>
            <a:r>
              <a:rPr lang="en-US" sz="1100">
                <a:solidFill>
                  <a:srgbClr val="000000"/>
                </a:solidFill>
                <a:latin typeface="Arial"/>
                <a:ea typeface="Arial"/>
                <a:cs typeface="Arial"/>
                <a:sym typeface="Arial"/>
              </a:rPr>
              <a:t>City of Los Angeles. (2020). Crime Data from 2020 to Present. LA City Data.</a:t>
            </a:r>
            <a:r>
              <a:rPr lang="en-US" sz="110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US" sz="1100" u="sng">
                <a:solidFill>
                  <a:schemeClr val="hlink"/>
                </a:solidFill>
                <a:latin typeface="Arial"/>
                <a:ea typeface="Arial"/>
                <a:cs typeface="Arial"/>
                <a:sym typeface="Arial"/>
                <a:hlinkClick r:id="rId4"/>
              </a:rPr>
              <a:t>https://data.lacity.org/Public-Safety/Crime-Data-from-2020-to-Present/2nrs-mtv8/about_data</a:t>
            </a:r>
            <a:endParaRPr sz="1100">
              <a:solidFill>
                <a:srgbClr val="000000"/>
              </a:solidFill>
              <a:latin typeface="Arial"/>
              <a:ea typeface="Arial"/>
              <a:cs typeface="Arial"/>
              <a:sym typeface="Arial"/>
            </a:endParaRPr>
          </a:p>
          <a:p>
            <a:pPr indent="-69850" lvl="0" marL="0" rtl="0" algn="l">
              <a:lnSpc>
                <a:spcPct val="200000"/>
              </a:lnSpc>
              <a:spcBef>
                <a:spcPts val="0"/>
              </a:spcBef>
              <a:spcAft>
                <a:spcPts val="0"/>
              </a:spcAft>
              <a:buSzPts val="1100"/>
              <a:buFont typeface="Arial"/>
              <a:buChar char="•"/>
            </a:pPr>
            <a:r>
              <a:rPr lang="en-US" sz="1100">
                <a:solidFill>
                  <a:srgbClr val="000000"/>
                </a:solidFill>
                <a:latin typeface="Arial"/>
                <a:ea typeface="Arial"/>
                <a:cs typeface="Arial"/>
                <a:sym typeface="Arial"/>
              </a:rPr>
              <a:t>Doe, J., &amp; Smith, B. (2012). Crime prediction using machine learning algorithms. </a:t>
            </a:r>
            <a:r>
              <a:rPr i="1" lang="en-US" sz="1100">
                <a:solidFill>
                  <a:srgbClr val="000000"/>
                </a:solidFill>
                <a:latin typeface="Arial"/>
                <a:ea typeface="Arial"/>
                <a:cs typeface="Arial"/>
                <a:sym typeface="Arial"/>
              </a:rPr>
              <a:t>Proceedings of the IEEE International Conference on Data Mining</a:t>
            </a:r>
            <a:r>
              <a:rPr lang="en-US" sz="1100">
                <a:solidFill>
                  <a:srgbClr val="000000"/>
                </a:solidFill>
                <a:latin typeface="Arial"/>
                <a:ea typeface="Arial"/>
                <a:cs typeface="Arial"/>
                <a:sym typeface="Arial"/>
              </a:rPr>
              <a:t>, 210-215. </a:t>
            </a:r>
            <a:r>
              <a:rPr lang="en-US" sz="1100" u="sng">
                <a:solidFill>
                  <a:schemeClr val="hlink"/>
                </a:solidFill>
                <a:latin typeface="Arial"/>
                <a:ea typeface="Arial"/>
                <a:cs typeface="Arial"/>
                <a:sym typeface="Arial"/>
                <a:hlinkClick r:id="rId5"/>
              </a:rPr>
              <a:t>https://doi.org/10.1109/ICDM.2012.6298814</a:t>
            </a:r>
            <a:endParaRPr sz="1100">
              <a:solidFill>
                <a:srgbClr val="000000"/>
              </a:solidFill>
              <a:latin typeface="Arial"/>
              <a:ea typeface="Arial"/>
              <a:cs typeface="Arial"/>
              <a:sym typeface="Arial"/>
            </a:endParaRPr>
          </a:p>
          <a:p>
            <a:pPr indent="-69850" lvl="0" marL="0" rtl="0" algn="l">
              <a:lnSpc>
                <a:spcPct val="200000"/>
              </a:lnSpc>
              <a:spcBef>
                <a:spcPts val="0"/>
              </a:spcBef>
              <a:spcAft>
                <a:spcPts val="0"/>
              </a:spcAft>
              <a:buClr>
                <a:srgbClr val="000000"/>
              </a:buClr>
              <a:buSzPts val="1100"/>
              <a:buFont typeface="Arial"/>
              <a:buChar char="•"/>
            </a:pPr>
            <a:r>
              <a:rPr lang="en-US" sz="1100">
                <a:solidFill>
                  <a:srgbClr val="000000"/>
                </a:solidFill>
                <a:latin typeface="Arial"/>
                <a:ea typeface="Arial"/>
                <a:cs typeface="Arial"/>
                <a:sym typeface="Arial"/>
              </a:rPr>
              <a:t>GeeksforGeeks. (n.d.). Exploratory Data Analysis in Python. Retrieved [Date you accessed the information], from</a:t>
            </a:r>
            <a:r>
              <a:rPr lang="en-US" sz="1100">
                <a:solidFill>
                  <a:srgbClr val="000000"/>
                </a:solidFill>
                <a:uFill>
                  <a:noFill/>
                </a:uFill>
                <a:latin typeface="Arial"/>
                <a:ea typeface="Arial"/>
                <a:cs typeface="Arial"/>
                <a:sym typeface="Arial"/>
                <a:hlinkClick r:id="rId6">
                  <a:extLst>
                    <a:ext uri="{A12FA001-AC4F-418D-AE19-62706E023703}">
                      <ahyp:hlinkClr val="tx"/>
                    </a:ext>
                  </a:extLst>
                </a:hlinkClick>
              </a:rPr>
              <a:t> </a:t>
            </a:r>
            <a:r>
              <a:rPr lang="en-US" sz="1100" u="sng">
                <a:solidFill>
                  <a:schemeClr val="hlink"/>
                </a:solidFill>
                <a:latin typeface="Arial"/>
                <a:ea typeface="Arial"/>
                <a:cs typeface="Arial"/>
                <a:sym typeface="Arial"/>
                <a:hlinkClick r:id="rId7"/>
              </a:rPr>
              <a:t>https://www.geeksforgeeks.org/exploratory-data-analysis-in-python/</a:t>
            </a:r>
            <a:endParaRPr sz="1100">
              <a:solidFill>
                <a:srgbClr val="000000"/>
              </a:solidFill>
              <a:latin typeface="Arial"/>
              <a:ea typeface="Arial"/>
              <a:cs typeface="Arial"/>
              <a:sym typeface="Arial"/>
            </a:endParaRPr>
          </a:p>
          <a:p>
            <a:pPr indent="-69850" lvl="0" marL="0" rtl="0" algn="l">
              <a:lnSpc>
                <a:spcPct val="200000"/>
              </a:lnSpc>
              <a:spcBef>
                <a:spcPts val="0"/>
              </a:spcBef>
              <a:spcAft>
                <a:spcPts val="0"/>
              </a:spcAft>
              <a:buSzPts val="1100"/>
              <a:buFont typeface="Arial"/>
              <a:buChar char="•"/>
            </a:pPr>
            <a:r>
              <a:rPr lang="en-US" sz="1100">
                <a:solidFill>
                  <a:srgbClr val="000000"/>
                </a:solidFill>
                <a:latin typeface="Arial"/>
                <a:ea typeface="Arial"/>
                <a:cs typeface="Arial"/>
                <a:sym typeface="Arial"/>
              </a:rPr>
              <a:t>GusLovesMath. (2020). Los Angeles Crime Data Quick EDA. </a:t>
            </a:r>
            <a:r>
              <a:rPr i="1" lang="en-US" sz="1100">
                <a:solidFill>
                  <a:srgbClr val="000000"/>
                </a:solidFill>
                <a:latin typeface="Arial"/>
                <a:ea typeface="Arial"/>
                <a:cs typeface="Arial"/>
                <a:sym typeface="Arial"/>
              </a:rPr>
              <a:t>Kaggle</a:t>
            </a:r>
            <a:r>
              <a:rPr lang="en-US" sz="1100">
                <a:solidFill>
                  <a:srgbClr val="000000"/>
                </a:solidFill>
                <a:latin typeface="Arial"/>
                <a:ea typeface="Arial"/>
                <a:cs typeface="Arial"/>
                <a:sym typeface="Arial"/>
              </a:rPr>
              <a:t>.</a:t>
            </a:r>
            <a:r>
              <a:rPr lang="en-US" sz="1100">
                <a:solidFill>
                  <a:srgbClr val="000000"/>
                </a:solidFill>
                <a:uFill>
                  <a:noFill/>
                </a:uFill>
                <a:latin typeface="Arial"/>
                <a:ea typeface="Arial"/>
                <a:cs typeface="Arial"/>
                <a:sym typeface="Arial"/>
                <a:hlinkClick r:id="rId8">
                  <a:extLst>
                    <a:ext uri="{A12FA001-AC4F-418D-AE19-62706E023703}">
                      <ahyp:hlinkClr val="tx"/>
                    </a:ext>
                  </a:extLst>
                </a:hlinkClick>
              </a:rPr>
              <a:t> </a:t>
            </a:r>
            <a:r>
              <a:rPr lang="en-US" sz="1100" u="sng">
                <a:solidFill>
                  <a:schemeClr val="hlink"/>
                </a:solidFill>
                <a:latin typeface="Arial"/>
                <a:ea typeface="Arial"/>
                <a:cs typeface="Arial"/>
                <a:sym typeface="Arial"/>
                <a:hlinkClick r:id="rId9"/>
              </a:rPr>
              <a:t>https://www.kaggle.com/code/guslovesmath/los-angeles-crime-data-quick-eda</a:t>
            </a:r>
            <a:endParaRPr sz="1100">
              <a:solidFill>
                <a:srgbClr val="000000"/>
              </a:solidFill>
              <a:latin typeface="Arial"/>
              <a:ea typeface="Arial"/>
              <a:cs typeface="Arial"/>
              <a:sym typeface="Arial"/>
            </a:endParaRPr>
          </a:p>
          <a:p>
            <a:pPr indent="-69850" lvl="0" marL="0" rtl="0" algn="l">
              <a:lnSpc>
                <a:spcPct val="200000"/>
              </a:lnSpc>
              <a:spcBef>
                <a:spcPts val="0"/>
              </a:spcBef>
              <a:spcAft>
                <a:spcPts val="0"/>
              </a:spcAft>
              <a:buClr>
                <a:srgbClr val="000000"/>
              </a:buClr>
              <a:buSzPts val="1100"/>
              <a:buChar char="•"/>
            </a:pPr>
            <a:r>
              <a:rPr lang="en-US" sz="1100">
                <a:solidFill>
                  <a:srgbClr val="000000"/>
                </a:solidFill>
                <a:latin typeface="Arial"/>
                <a:ea typeface="Arial"/>
                <a:cs typeface="Arial"/>
                <a:sym typeface="Arial"/>
              </a:rPr>
              <a:t>He, J., &amp; Zheng, H. (2021). Prediction of crime rate in urban neighborhoods based on machine learning. </a:t>
            </a:r>
            <a:r>
              <a:rPr i="1" lang="en-US" sz="1100">
                <a:solidFill>
                  <a:srgbClr val="000000"/>
                </a:solidFill>
                <a:latin typeface="Arial"/>
                <a:ea typeface="Arial"/>
                <a:cs typeface="Arial"/>
                <a:sym typeface="Arial"/>
              </a:rPr>
              <a:t>Engineering Applications of Artificial Intelligence, 106</a:t>
            </a:r>
            <a:r>
              <a:rPr lang="en-US" sz="1100">
                <a:solidFill>
                  <a:srgbClr val="000000"/>
                </a:solidFill>
                <a:latin typeface="Arial"/>
                <a:ea typeface="Arial"/>
                <a:cs typeface="Arial"/>
                <a:sym typeface="Arial"/>
              </a:rPr>
              <a:t>(104460).</a:t>
            </a:r>
            <a:r>
              <a:rPr lang="en-US" sz="1100">
                <a:solidFill>
                  <a:srgbClr val="000000"/>
                </a:solidFill>
                <a:uFill>
                  <a:noFill/>
                </a:uFill>
                <a:latin typeface="Arial"/>
                <a:ea typeface="Arial"/>
                <a:cs typeface="Arial"/>
                <a:sym typeface="Arial"/>
                <a:hlinkClick r:id="rId10">
                  <a:extLst>
                    <a:ext uri="{A12FA001-AC4F-418D-AE19-62706E023703}">
                      <ahyp:hlinkClr val="tx"/>
                    </a:ext>
                  </a:extLst>
                </a:hlinkClick>
              </a:rPr>
              <a:t> </a:t>
            </a:r>
            <a:r>
              <a:rPr lang="en-US" sz="1100" u="sng">
                <a:solidFill>
                  <a:schemeClr val="hlink"/>
                </a:solidFill>
                <a:latin typeface="Arial"/>
                <a:ea typeface="Arial"/>
                <a:cs typeface="Arial"/>
                <a:sym typeface="Arial"/>
                <a:hlinkClick r:id="rId11"/>
              </a:rPr>
              <a:t>https://doi.org/10.1016/j.engappai.2021.104460</a:t>
            </a:r>
            <a:endParaRPr sz="1100">
              <a:solidFill>
                <a:srgbClr val="000000"/>
              </a:solidFill>
              <a:latin typeface="Arial"/>
              <a:ea typeface="Arial"/>
              <a:cs typeface="Arial"/>
              <a:sym typeface="Arial"/>
            </a:endParaRPr>
          </a:p>
          <a:p>
            <a:pPr indent="-69850" lvl="0" marL="0" rtl="0" algn="l">
              <a:lnSpc>
                <a:spcPct val="200000"/>
              </a:lnSpc>
              <a:spcBef>
                <a:spcPts val="0"/>
              </a:spcBef>
              <a:spcAft>
                <a:spcPts val="0"/>
              </a:spcAft>
              <a:buClr>
                <a:srgbClr val="000000"/>
              </a:buClr>
              <a:buSzPts val="1100"/>
              <a:buChar char="•"/>
            </a:pPr>
            <a:r>
              <a:rPr lang="en-US" sz="1100">
                <a:solidFill>
                  <a:srgbClr val="000000"/>
                </a:solidFill>
                <a:latin typeface="Arial"/>
                <a:ea typeface="Arial"/>
                <a:cs typeface="Arial"/>
                <a:sym typeface="Arial"/>
              </a:rPr>
              <a:t>Karabo, J. (2023). Application of artificial neural networks in real-time prediction. </a:t>
            </a:r>
            <a:r>
              <a:rPr i="1" lang="en-US" sz="1100">
                <a:solidFill>
                  <a:srgbClr val="000000"/>
                </a:solidFill>
                <a:latin typeface="Arial"/>
                <a:ea typeface="Arial"/>
                <a:cs typeface="Arial"/>
                <a:sym typeface="Arial"/>
              </a:rPr>
              <a:t>Journal of Artificial Intelligence</a:t>
            </a:r>
            <a:r>
              <a:rPr lang="en-US" sz="1100">
                <a:solidFill>
                  <a:srgbClr val="000000"/>
                </a:solidFill>
                <a:latin typeface="Arial"/>
                <a:ea typeface="Arial"/>
                <a:cs typeface="Arial"/>
                <a:sym typeface="Arial"/>
              </a:rPr>
              <a:t>, 15(3), 210-225. </a:t>
            </a:r>
            <a:r>
              <a:rPr lang="en-US" sz="1100" u="sng">
                <a:solidFill>
                  <a:schemeClr val="hlink"/>
                </a:solidFill>
                <a:latin typeface="Arial"/>
                <a:ea typeface="Arial"/>
                <a:cs typeface="Arial"/>
                <a:sym typeface="Arial"/>
                <a:hlinkClick r:id="rId12"/>
              </a:rPr>
              <a:t>https://doi.org/10.1007/s12652-023-04530-y</a:t>
            </a:r>
            <a:endParaRPr sz="1100">
              <a:solidFill>
                <a:srgbClr val="000000"/>
              </a:solidFill>
              <a:latin typeface="Arial"/>
              <a:ea typeface="Arial"/>
              <a:cs typeface="Arial"/>
              <a:sym typeface="Arial"/>
            </a:endParaRPr>
          </a:p>
          <a:p>
            <a:pPr indent="-69850" lvl="0" marL="0" rtl="0" algn="l">
              <a:lnSpc>
                <a:spcPct val="200000"/>
              </a:lnSpc>
              <a:spcBef>
                <a:spcPts val="0"/>
              </a:spcBef>
              <a:spcAft>
                <a:spcPts val="0"/>
              </a:spcAft>
              <a:buSzPts val="1100"/>
              <a:buFont typeface="Arial"/>
              <a:buChar char="•"/>
            </a:pPr>
            <a:r>
              <a:rPr lang="en-US" sz="1100">
                <a:solidFill>
                  <a:srgbClr val="000000"/>
                </a:solidFill>
                <a:latin typeface="Arial"/>
                <a:ea typeface="Arial"/>
                <a:cs typeface="Arial"/>
                <a:sym typeface="Arial"/>
              </a:rPr>
              <a:t>Shah, N. (2021). Understanding crime trends in urban areas. </a:t>
            </a:r>
            <a:r>
              <a:rPr i="1" lang="en-US" sz="1100">
                <a:solidFill>
                  <a:srgbClr val="000000"/>
                </a:solidFill>
                <a:latin typeface="Arial"/>
                <a:ea typeface="Arial"/>
                <a:cs typeface="Arial"/>
                <a:sym typeface="Arial"/>
              </a:rPr>
              <a:t>Journal of Urban Crime Analysis</a:t>
            </a:r>
            <a:r>
              <a:rPr lang="en-US" sz="1100">
                <a:solidFill>
                  <a:srgbClr val="000000"/>
                </a:solidFill>
                <a:latin typeface="Arial"/>
                <a:ea typeface="Arial"/>
                <a:cs typeface="Arial"/>
                <a:sym typeface="Arial"/>
              </a:rPr>
              <a:t>, 5(2), 123-135. </a:t>
            </a:r>
            <a:r>
              <a:rPr lang="en-US" sz="1100" u="sng">
                <a:solidFill>
                  <a:schemeClr val="hlink"/>
                </a:solidFill>
                <a:latin typeface="Arial"/>
                <a:ea typeface="Arial"/>
                <a:cs typeface="Arial"/>
                <a:sym typeface="Arial"/>
                <a:hlinkClick r:id="rId13"/>
              </a:rPr>
              <a:t>https://doi.org/10.1186/s42492-021-00075-z</a:t>
            </a:r>
            <a:endParaRPr/>
          </a:p>
          <a:p>
            <a:pPr indent="0" lvl="0" marL="0" rtl="0" algn="l">
              <a:lnSpc>
                <a:spcPct val="200000"/>
              </a:lnSpc>
              <a:spcBef>
                <a:spcPts val="1000"/>
              </a:spcBef>
              <a:spcAft>
                <a:spcPts val="0"/>
              </a:spcAft>
              <a:buNone/>
            </a:pPr>
            <a:r>
              <a:t/>
            </a:r>
            <a:endParaRPr/>
          </a:p>
          <a:p>
            <a:pPr indent="0" lvl="0" marL="0" rtl="0" algn="l">
              <a:lnSpc>
                <a:spcPct val="200000"/>
              </a:lnSpc>
              <a:spcBef>
                <a:spcPts val="1000"/>
              </a:spcBef>
              <a:spcAft>
                <a:spcPts val="0"/>
              </a:spcAft>
              <a:buNone/>
            </a:pPr>
            <a:r>
              <a:t/>
            </a:r>
            <a:endParaRPr b="1"/>
          </a:p>
          <a:p>
            <a:pPr indent="0" lvl="0" marL="0" rtl="0" algn="l">
              <a:lnSpc>
                <a:spcPct val="150000"/>
              </a:lnSpc>
              <a:spcBef>
                <a:spcPts val="1000"/>
              </a:spcBef>
              <a:spcAft>
                <a:spcPts val="0"/>
              </a:spcAft>
              <a:buNone/>
            </a:pPr>
            <a:r>
              <a:t/>
            </a:r>
            <a:endParaRPr/>
          </a:p>
        </p:txBody>
      </p:sp>
      <p:pic>
        <p:nvPicPr>
          <p:cNvPr descr="Large walking intersection with one lone person" id="1003" name="Google Shape;1003;p72"/>
          <p:cNvPicPr preferRelativeResize="0"/>
          <p:nvPr>
            <p:ph idx="5" type="pic"/>
          </p:nvPr>
        </p:nvPicPr>
        <p:blipFill rotWithShape="1">
          <a:blip r:embed="rId14">
            <a:alphaModFix/>
          </a:blip>
          <a:srcRect b="0" l="0" r="0" t="0"/>
          <a:stretch/>
        </p:blipFill>
        <p:spPr>
          <a:xfrm>
            <a:off x="7214510" y="1066373"/>
            <a:ext cx="2243137" cy="4929188"/>
          </a:xfrm>
          <a:prstGeom prst="rect">
            <a:avLst/>
          </a:prstGeom>
          <a:solidFill>
            <a:srgbClr val="D9DEFA"/>
          </a:solidFill>
          <a:ln>
            <a:noFill/>
          </a:ln>
        </p:spPr>
      </p:pic>
      <p:pic>
        <p:nvPicPr>
          <p:cNvPr descr="Close-up of skyscrapers" id="1004" name="Google Shape;1004;p72"/>
          <p:cNvPicPr preferRelativeResize="0"/>
          <p:nvPr>
            <p:ph idx="6" type="pic"/>
          </p:nvPr>
        </p:nvPicPr>
        <p:blipFill rotWithShape="1">
          <a:blip r:embed="rId15">
            <a:alphaModFix/>
          </a:blip>
          <a:srcRect b="0" l="0" r="0" t="0"/>
          <a:stretch/>
        </p:blipFill>
        <p:spPr>
          <a:xfrm>
            <a:off x="9791099" y="1066373"/>
            <a:ext cx="1672682" cy="2278993"/>
          </a:xfrm>
          <a:prstGeom prst="rect">
            <a:avLst/>
          </a:prstGeom>
          <a:blipFill rotWithShape="1">
            <a:blip r:embed="rId16">
              <a:alphaModFix/>
            </a:blip>
            <a:stretch>
              <a:fillRect b="123" l="0" r="0" t="0"/>
            </a:stretch>
          </a:blipFill>
          <a:ln>
            <a:noFill/>
          </a:ln>
        </p:spPr>
      </p:pic>
      <p:pic>
        <p:nvPicPr>
          <p:cNvPr descr="Curved skyscraper against the blue sky" id="1005" name="Google Shape;1005;p72"/>
          <p:cNvPicPr preferRelativeResize="0"/>
          <p:nvPr>
            <p:ph idx="7" type="pic"/>
          </p:nvPr>
        </p:nvPicPr>
        <p:blipFill rotWithShape="1">
          <a:blip r:embed="rId17">
            <a:alphaModFix/>
          </a:blip>
          <a:srcRect b="0" l="0" r="0" t="0"/>
          <a:stretch/>
        </p:blipFill>
        <p:spPr>
          <a:xfrm>
            <a:off x="9791099" y="3716568"/>
            <a:ext cx="1672682" cy="2278993"/>
          </a:xfrm>
          <a:prstGeom prst="rect">
            <a:avLst/>
          </a:prstGeom>
          <a:solidFill>
            <a:srgbClr val="D9DEFA"/>
          </a:solidFill>
          <a:ln>
            <a:noFill/>
          </a:ln>
        </p:spPr>
      </p:pic>
      <p:sp>
        <p:nvSpPr>
          <p:cNvPr id="1006" name="Google Shape;1006;p72"/>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1007" name="Google Shape;1007;p72"/>
          <p:cNvSpPr txBox="1"/>
          <p:nvPr>
            <p:ph idx="12" type="sldNum"/>
          </p:nvPr>
        </p:nvSpPr>
        <p:spPr>
          <a:xfrm rot="-5400000">
            <a:off x="11716511" y="6382510"/>
            <a:ext cx="566928" cy="38404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73"/>
          <p:cNvSpPr txBox="1"/>
          <p:nvPr>
            <p:ph type="title"/>
          </p:nvPr>
        </p:nvSpPr>
        <p:spPr>
          <a:xfrm>
            <a:off x="1907196" y="2188196"/>
            <a:ext cx="5985159" cy="1594507"/>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3600"/>
              <a:buFont typeface="Arial Black"/>
              <a:buNone/>
            </a:pPr>
            <a:r>
              <a:rPr lang="en-US"/>
              <a:t>Questions?</a:t>
            </a:r>
            <a:endParaRPr/>
          </a:p>
        </p:txBody>
      </p:sp>
      <p:sp>
        <p:nvSpPr>
          <p:cNvPr id="1014" name="Google Shape;1014;p73"/>
          <p:cNvSpPr txBox="1"/>
          <p:nvPr>
            <p:ph idx="1" type="body"/>
          </p:nvPr>
        </p:nvSpPr>
        <p:spPr>
          <a:xfrm>
            <a:off x="1907196" y="3790988"/>
            <a:ext cx="5444517" cy="173189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1000"/>
              </a:spcBef>
              <a:spcAft>
                <a:spcPts val="0"/>
              </a:spcAft>
              <a:buClr>
                <a:schemeClr val="lt1"/>
              </a:buClr>
              <a:buSzPts val="1800"/>
              <a:buFont typeface="Avenir"/>
              <a:buNone/>
            </a:pPr>
            <a:r>
              <a:t/>
            </a:r>
            <a:endParaRPr/>
          </a:p>
          <a:p>
            <a:pPr indent="0" lvl="0" marL="0" rtl="0" algn="l">
              <a:lnSpc>
                <a:spcPct val="150000"/>
              </a:lnSpc>
              <a:spcBef>
                <a:spcPts val="1000"/>
              </a:spcBef>
              <a:spcAft>
                <a:spcPts val="0"/>
              </a:spcAft>
              <a:buClr>
                <a:schemeClr val="lt1"/>
              </a:buClr>
              <a:buSzPts val="1800"/>
              <a:buFont typeface="Avenir"/>
              <a:buNone/>
            </a:pPr>
            <a:r>
              <a:t/>
            </a:r>
            <a:endParaRPr/>
          </a:p>
        </p:txBody>
      </p:sp>
      <p:sp>
        <p:nvSpPr>
          <p:cNvPr id="1015" name="Google Shape;1015;p73"/>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1016" name="Google Shape;1016;p73"/>
          <p:cNvSpPr txBox="1"/>
          <p:nvPr>
            <p:ph idx="12" type="sldNum"/>
          </p:nvPr>
        </p:nvSpPr>
        <p:spPr>
          <a:xfrm rot="-5400000">
            <a:off x="11716511" y="6382510"/>
            <a:ext cx="566928" cy="38404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50"/>
          <p:cNvSpPr txBox="1"/>
          <p:nvPr>
            <p:ph type="title"/>
          </p:nvPr>
        </p:nvSpPr>
        <p:spPr>
          <a:xfrm>
            <a:off x="850168" y="876301"/>
            <a:ext cx="101226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Github Page Screenshot</a:t>
            </a:r>
            <a:endParaRPr/>
          </a:p>
        </p:txBody>
      </p:sp>
      <p:sp>
        <p:nvSpPr>
          <p:cNvPr id="762" name="Google Shape;762;p50"/>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763" name="Google Shape;763;p50"/>
          <p:cNvPicPr preferRelativeResize="0"/>
          <p:nvPr/>
        </p:nvPicPr>
        <p:blipFill>
          <a:blip r:embed="rId3">
            <a:alphaModFix/>
          </a:blip>
          <a:stretch>
            <a:fillRect/>
          </a:stretch>
        </p:blipFill>
        <p:spPr>
          <a:xfrm>
            <a:off x="1366163" y="1689701"/>
            <a:ext cx="9090621" cy="5024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51"/>
          <p:cNvSpPr txBox="1"/>
          <p:nvPr>
            <p:ph type="title"/>
          </p:nvPr>
        </p:nvSpPr>
        <p:spPr>
          <a:xfrm>
            <a:off x="850168" y="876301"/>
            <a:ext cx="101226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Project Overview</a:t>
            </a:r>
            <a:endParaRPr/>
          </a:p>
        </p:txBody>
      </p:sp>
      <p:sp>
        <p:nvSpPr>
          <p:cNvPr id="770" name="Google Shape;770;p51"/>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pSp>
        <p:nvGrpSpPr>
          <p:cNvPr id="771" name="Google Shape;771;p51"/>
          <p:cNvGrpSpPr/>
          <p:nvPr/>
        </p:nvGrpSpPr>
        <p:grpSpPr>
          <a:xfrm>
            <a:off x="7509568" y="1586327"/>
            <a:ext cx="4407490" cy="4643951"/>
            <a:chOff x="5632317" y="1189775"/>
            <a:chExt cx="3305700" cy="3483050"/>
          </a:xfrm>
        </p:grpSpPr>
        <p:sp>
          <p:nvSpPr>
            <p:cNvPr id="772" name="Google Shape;772;p51"/>
            <p:cNvSpPr/>
            <p:nvPr/>
          </p:nvSpPr>
          <p:spPr>
            <a:xfrm>
              <a:off x="5632317" y="1189775"/>
              <a:ext cx="3305700" cy="669000"/>
            </a:xfrm>
            <a:prstGeom prst="chevron">
              <a:avLst>
                <a:gd fmla="val 50000" name="adj"/>
              </a:avLst>
            </a:prstGeom>
            <a:solidFill>
              <a:srgbClr val="D8372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Research Question/Hypothesis</a:t>
              </a:r>
              <a:endParaRPr sz="1900">
                <a:solidFill>
                  <a:srgbClr val="FFFFFF"/>
                </a:solidFill>
                <a:latin typeface="Roboto"/>
                <a:ea typeface="Roboto"/>
                <a:cs typeface="Roboto"/>
                <a:sym typeface="Roboto"/>
              </a:endParaRPr>
            </a:p>
          </p:txBody>
        </p:sp>
        <p:sp>
          <p:nvSpPr>
            <p:cNvPr id="773" name="Google Shape;773;p51"/>
            <p:cNvSpPr txBox="1"/>
            <p:nvPr/>
          </p:nvSpPr>
          <p:spPr>
            <a:xfrm>
              <a:off x="6167063" y="2057125"/>
              <a:ext cx="2236200" cy="2615700"/>
            </a:xfrm>
            <a:prstGeom prst="rect">
              <a:avLst/>
            </a:prstGeom>
            <a:noFill/>
            <a:ln>
              <a:noFill/>
            </a:ln>
          </p:spPr>
          <p:txBody>
            <a:bodyPr anchorCtr="0" anchor="t" bIns="121900" lIns="121900" spcFirstLastPara="1" rIns="121900" wrap="square" tIns="121900">
              <a:noAutofit/>
            </a:bodyPr>
            <a:lstStyle/>
            <a:p>
              <a:pPr indent="-317500" lvl="0" marL="457200" rtl="0" algn="l">
                <a:lnSpc>
                  <a:spcPct val="115000"/>
                </a:lnSpc>
                <a:spcBef>
                  <a:spcPts val="0"/>
                </a:spcBef>
                <a:spcAft>
                  <a:spcPts val="0"/>
                </a:spcAft>
                <a:buSzPts val="1400"/>
                <a:buFont typeface="Roboto"/>
                <a:buChar char="●"/>
              </a:pPr>
              <a:r>
                <a:rPr b="1" lang="en-US">
                  <a:latin typeface="Roboto"/>
                  <a:ea typeface="Roboto"/>
                  <a:cs typeface="Roboto"/>
                  <a:sym typeface="Roboto"/>
                </a:rPr>
                <a:t>Research Question: </a:t>
              </a:r>
              <a:r>
                <a:rPr lang="en-US">
                  <a:latin typeface="Roboto"/>
                  <a:ea typeface="Roboto"/>
                  <a:cs typeface="Roboto"/>
                  <a:sym typeface="Roboto"/>
                </a:rPr>
                <a:t>Can machine learning regression algorithms accurately predict the latitude and longitude locations of different types of crimes in Los Angeles using data from 2020 to the present?</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b="1" lang="en-US">
                  <a:latin typeface="Roboto"/>
                  <a:ea typeface="Roboto"/>
                  <a:cs typeface="Roboto"/>
                  <a:sym typeface="Roboto"/>
                </a:rPr>
                <a:t>Hypothesis: </a:t>
              </a:r>
              <a:r>
                <a:rPr lang="en-US">
                  <a:latin typeface="Roboto"/>
                  <a:ea typeface="Roboto"/>
                  <a:cs typeface="Roboto"/>
                  <a:sym typeface="Roboto"/>
                </a:rPr>
                <a:t>By analyzing crime data from 2020 to the present, machine learning regression algorithms can effectively predict the specific latitude and longitude of future crimes in Los Angeles sorted by crime</a:t>
              </a:r>
              <a:endParaRPr>
                <a:latin typeface="Roboto"/>
                <a:ea typeface="Roboto"/>
                <a:cs typeface="Roboto"/>
                <a:sym typeface="Roboto"/>
              </a:endParaRPr>
            </a:p>
          </p:txBody>
        </p:sp>
      </p:grpSp>
      <p:grpSp>
        <p:nvGrpSpPr>
          <p:cNvPr id="774" name="Google Shape;774;p51"/>
          <p:cNvGrpSpPr/>
          <p:nvPr/>
        </p:nvGrpSpPr>
        <p:grpSpPr>
          <a:xfrm>
            <a:off x="0" y="1586613"/>
            <a:ext cx="4729082" cy="4643665"/>
            <a:chOff x="0" y="1189989"/>
            <a:chExt cx="3546900" cy="3482836"/>
          </a:xfrm>
        </p:grpSpPr>
        <p:sp>
          <p:nvSpPr>
            <p:cNvPr id="775" name="Google Shape;775;p51"/>
            <p:cNvSpPr/>
            <p:nvPr/>
          </p:nvSpPr>
          <p:spPr>
            <a:xfrm>
              <a:off x="0" y="1189989"/>
              <a:ext cx="3546900" cy="669000"/>
            </a:xfrm>
            <a:prstGeom prst="homePlate">
              <a:avLst>
                <a:gd fmla="val 50000" name="adj"/>
              </a:avLst>
            </a:prstGeom>
            <a:solidFill>
              <a:srgbClr val="801F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About</a:t>
              </a:r>
              <a:endParaRPr sz="1900">
                <a:solidFill>
                  <a:srgbClr val="FFFFFF"/>
                </a:solidFill>
                <a:latin typeface="Roboto"/>
                <a:ea typeface="Roboto"/>
                <a:cs typeface="Roboto"/>
                <a:sym typeface="Roboto"/>
              </a:endParaRPr>
            </a:p>
          </p:txBody>
        </p:sp>
        <p:sp>
          <p:nvSpPr>
            <p:cNvPr id="776" name="Google Shape;776;p51"/>
            <p:cNvSpPr txBox="1"/>
            <p:nvPr/>
          </p:nvSpPr>
          <p:spPr>
            <a:xfrm>
              <a:off x="655361" y="2057125"/>
              <a:ext cx="2236200" cy="2615700"/>
            </a:xfrm>
            <a:prstGeom prst="rect">
              <a:avLst/>
            </a:prstGeom>
            <a:noFill/>
            <a:ln>
              <a:noFill/>
            </a:ln>
          </p:spPr>
          <p:txBody>
            <a:bodyPr anchorCtr="0" anchor="t" bIns="121900" lIns="121900" spcFirstLastPara="1" rIns="121900" wrap="square" tIns="121900">
              <a:noAutofit/>
            </a:bodyPr>
            <a:lstStyle/>
            <a:p>
              <a:pPr indent="-317500" lvl="0" marL="457200" rtl="0" algn="l">
                <a:lnSpc>
                  <a:spcPct val="115000"/>
                </a:lnSpc>
                <a:spcBef>
                  <a:spcPts val="0"/>
                </a:spcBef>
                <a:spcAft>
                  <a:spcPts val="0"/>
                </a:spcAft>
                <a:buSzPts val="1400"/>
                <a:buFont typeface="Roboto"/>
                <a:buChar char="●"/>
              </a:pPr>
              <a:r>
                <a:rPr lang="en-US">
                  <a:latin typeface="Roboto"/>
                  <a:ea typeface="Roboto"/>
                  <a:cs typeface="Roboto"/>
                  <a:sym typeface="Roboto"/>
                </a:rPr>
                <a:t>Aim to utilize historical crime data from 2020 till the present in Los Angeles in order to predict potential crime hotspots for different crimes in the city.</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US">
                  <a:latin typeface="Roboto"/>
                  <a:ea typeface="Roboto"/>
                  <a:cs typeface="Roboto"/>
                  <a:sym typeface="Roboto"/>
                </a:rPr>
                <a:t>Aim to utilize various features in the dataset such as date occurred, time occurred, victim age, victim sex and more in order to make these predictions</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US">
                  <a:latin typeface="Roboto"/>
                  <a:ea typeface="Roboto"/>
                  <a:cs typeface="Roboto"/>
                  <a:sym typeface="Roboto"/>
                </a:rPr>
                <a:t>Aim to use machine learning regression algorithms to accomplish this task</a:t>
              </a:r>
              <a:endParaRPr>
                <a:latin typeface="Roboto"/>
                <a:ea typeface="Roboto"/>
                <a:cs typeface="Roboto"/>
                <a:sym typeface="Roboto"/>
              </a:endParaRPr>
            </a:p>
          </p:txBody>
        </p:sp>
      </p:grpSp>
      <p:grpSp>
        <p:nvGrpSpPr>
          <p:cNvPr id="777" name="Google Shape;777;p51"/>
          <p:cNvGrpSpPr/>
          <p:nvPr/>
        </p:nvGrpSpPr>
        <p:grpSpPr>
          <a:xfrm>
            <a:off x="3925507" y="1586327"/>
            <a:ext cx="4407490" cy="4643951"/>
            <a:chOff x="2944204" y="1189775"/>
            <a:chExt cx="3305700" cy="3483050"/>
          </a:xfrm>
        </p:grpSpPr>
        <p:sp>
          <p:nvSpPr>
            <p:cNvPr id="778" name="Google Shape;778;p51"/>
            <p:cNvSpPr/>
            <p:nvPr/>
          </p:nvSpPr>
          <p:spPr>
            <a:xfrm>
              <a:off x="2944204" y="1189775"/>
              <a:ext cx="3305700" cy="669000"/>
            </a:xfrm>
            <a:prstGeom prst="chevron">
              <a:avLst>
                <a:gd fmla="val 50000" name="adj"/>
              </a:avLst>
            </a:prstGeom>
            <a:solidFill>
              <a:srgbClr val="B02B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Why this Project?</a:t>
              </a:r>
              <a:endParaRPr sz="1900">
                <a:solidFill>
                  <a:srgbClr val="FFFFFF"/>
                </a:solidFill>
                <a:latin typeface="Roboto"/>
                <a:ea typeface="Roboto"/>
                <a:cs typeface="Roboto"/>
                <a:sym typeface="Roboto"/>
              </a:endParaRPr>
            </a:p>
          </p:txBody>
        </p:sp>
        <p:sp>
          <p:nvSpPr>
            <p:cNvPr id="779" name="Google Shape;779;p51"/>
            <p:cNvSpPr txBox="1"/>
            <p:nvPr/>
          </p:nvSpPr>
          <p:spPr>
            <a:xfrm>
              <a:off x="3478949" y="2057125"/>
              <a:ext cx="2236200" cy="2615700"/>
            </a:xfrm>
            <a:prstGeom prst="rect">
              <a:avLst/>
            </a:prstGeom>
            <a:noFill/>
            <a:ln>
              <a:noFill/>
            </a:ln>
          </p:spPr>
          <p:txBody>
            <a:bodyPr anchorCtr="0" anchor="t" bIns="121900" lIns="121900" spcFirstLastPara="1" rIns="121900" wrap="square" tIns="121900">
              <a:noAutofit/>
            </a:bodyPr>
            <a:lstStyle/>
            <a:p>
              <a:pPr indent="-317500" lvl="0" marL="457200" rtl="0" algn="l">
                <a:lnSpc>
                  <a:spcPct val="115000"/>
                </a:lnSpc>
                <a:spcBef>
                  <a:spcPts val="0"/>
                </a:spcBef>
                <a:spcAft>
                  <a:spcPts val="0"/>
                </a:spcAft>
                <a:buSzPts val="1400"/>
                <a:buFont typeface="Roboto"/>
                <a:buChar char="●"/>
              </a:pPr>
              <a:r>
                <a:rPr lang="en-US">
                  <a:latin typeface="Roboto"/>
                  <a:ea typeface="Roboto"/>
                  <a:cs typeface="Roboto"/>
                  <a:sym typeface="Roboto"/>
                </a:rPr>
                <a:t>Crime is something we want to cut down in the world as much as possible</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US">
                  <a:latin typeface="Roboto"/>
                  <a:ea typeface="Roboto"/>
                  <a:cs typeface="Roboto"/>
                  <a:sym typeface="Roboto"/>
                </a:rPr>
                <a:t>If we have the ability to understand where certain crimes are located, we can adequately distribute necessary resources to those areas to tackle that specific crime.</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US">
                  <a:latin typeface="Roboto"/>
                  <a:ea typeface="Roboto"/>
                  <a:cs typeface="Roboto"/>
                  <a:sym typeface="Roboto"/>
                </a:rPr>
                <a:t>This project can be used as a resource in this resource allocation process</a:t>
              </a:r>
              <a:endParaRPr>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52"/>
          <p:cNvSpPr txBox="1"/>
          <p:nvPr>
            <p:ph type="title"/>
          </p:nvPr>
        </p:nvSpPr>
        <p:spPr>
          <a:xfrm>
            <a:off x="847384" y="884982"/>
            <a:ext cx="5744400" cy="979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3600"/>
              <a:buFont typeface="Arial Black"/>
              <a:buNone/>
            </a:pPr>
            <a:r>
              <a:rPr lang="en-US"/>
              <a:t>DATASET INTRODUCTION</a:t>
            </a:r>
            <a:endParaRPr/>
          </a:p>
        </p:txBody>
      </p:sp>
      <p:sp>
        <p:nvSpPr>
          <p:cNvPr id="786" name="Google Shape;786;p52"/>
          <p:cNvSpPr txBox="1"/>
          <p:nvPr>
            <p:ph idx="1" type="body"/>
          </p:nvPr>
        </p:nvSpPr>
        <p:spPr>
          <a:xfrm>
            <a:off x="855915" y="2046038"/>
            <a:ext cx="4831200" cy="3568200"/>
          </a:xfrm>
          <a:prstGeom prst="rect">
            <a:avLst/>
          </a:prstGeom>
          <a:noFill/>
          <a:ln>
            <a:noFill/>
          </a:ln>
        </p:spPr>
        <p:txBody>
          <a:bodyPr anchorCtr="0" anchor="t" bIns="0" lIns="0" spcFirstLastPara="1" rIns="0" wrap="square" tIns="0">
            <a:noAutofit/>
          </a:bodyPr>
          <a:lstStyle/>
          <a:p>
            <a:pPr indent="-342900" lvl="0" marL="457200" rtl="0" algn="l">
              <a:lnSpc>
                <a:spcPct val="150000"/>
              </a:lnSpc>
              <a:spcBef>
                <a:spcPts val="0"/>
              </a:spcBef>
              <a:spcAft>
                <a:spcPts val="0"/>
              </a:spcAft>
              <a:buSzPts val="1800"/>
              <a:buChar char="-"/>
            </a:pPr>
            <a:r>
              <a:rPr lang="en-US"/>
              <a:t>Los Angeles Crime Data from 2020 to 2024: </a:t>
            </a:r>
            <a:r>
              <a:rPr lang="en-US" u="sng">
                <a:solidFill>
                  <a:schemeClr val="hlink"/>
                </a:solidFill>
                <a:hlinkClick r:id="rId3"/>
              </a:rPr>
              <a:t>LINK</a:t>
            </a:r>
            <a:endParaRPr/>
          </a:p>
          <a:p>
            <a:pPr indent="-342900" lvl="0" marL="457200" rtl="0" algn="l">
              <a:lnSpc>
                <a:spcPct val="150000"/>
              </a:lnSpc>
              <a:spcBef>
                <a:spcPts val="0"/>
              </a:spcBef>
              <a:spcAft>
                <a:spcPts val="0"/>
              </a:spcAft>
              <a:buSzPts val="1800"/>
              <a:buChar char="-"/>
            </a:pPr>
            <a:r>
              <a:rPr lang="en-US"/>
              <a:t>947,776 crime records total</a:t>
            </a:r>
            <a:endParaRPr/>
          </a:p>
          <a:p>
            <a:pPr indent="-342900" lvl="0" marL="457200" rtl="0" algn="l">
              <a:lnSpc>
                <a:spcPct val="150000"/>
              </a:lnSpc>
              <a:spcBef>
                <a:spcPts val="0"/>
              </a:spcBef>
              <a:spcAft>
                <a:spcPts val="0"/>
              </a:spcAft>
              <a:buSzPts val="1800"/>
              <a:buChar char="-"/>
            </a:pPr>
            <a:r>
              <a:rPr lang="en-US"/>
              <a:t>26 total features</a:t>
            </a:r>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2 target variables (latitude and longitude)</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a:t>Will be creating a </a:t>
            </a:r>
            <a:r>
              <a:rPr b="1" lang="en-US"/>
              <a:t>regression model for prediction</a:t>
            </a:r>
            <a:endParaRPr b="1"/>
          </a:p>
          <a:p>
            <a:pPr indent="-342900" lvl="0" marL="457200" rtl="0" algn="l">
              <a:lnSpc>
                <a:spcPct val="150000"/>
              </a:lnSpc>
              <a:spcBef>
                <a:spcPts val="0"/>
              </a:spcBef>
              <a:spcAft>
                <a:spcPts val="0"/>
              </a:spcAft>
              <a:buSzPts val="1800"/>
              <a:buChar char="-"/>
            </a:pPr>
            <a:r>
              <a:rPr b="1" lang="en-US"/>
              <a:t>Plan to test linear regression, polynomial regression, decision tree, random forest, and neural networks</a:t>
            </a:r>
            <a:endParaRPr b="1"/>
          </a:p>
        </p:txBody>
      </p:sp>
      <p:pic>
        <p:nvPicPr>
          <p:cNvPr descr="White modern architecture" id="787" name="Google Shape;787;p52"/>
          <p:cNvPicPr preferRelativeResize="0"/>
          <p:nvPr>
            <p:ph idx="2" type="pic"/>
          </p:nvPr>
        </p:nvPicPr>
        <p:blipFill rotWithShape="1">
          <a:blip r:embed="rId4">
            <a:alphaModFix/>
          </a:blip>
          <a:srcRect b="0" l="0" r="0" t="0"/>
          <a:stretch/>
        </p:blipFill>
        <p:spPr>
          <a:xfrm>
            <a:off x="7868966" y="1112838"/>
            <a:ext cx="3475501" cy="4975199"/>
          </a:xfrm>
          <a:prstGeom prst="rect">
            <a:avLst/>
          </a:prstGeom>
          <a:solidFill>
            <a:srgbClr val="D9DEFA"/>
          </a:solidFill>
          <a:ln>
            <a:noFill/>
          </a:ln>
        </p:spPr>
      </p:pic>
      <p:sp>
        <p:nvSpPr>
          <p:cNvPr id="788" name="Google Shape;788;p52"/>
          <p:cNvSpPr/>
          <p:nvPr>
            <p:ph idx="3" type="body"/>
          </p:nvPr>
        </p:nvSpPr>
        <p:spPr>
          <a:xfrm>
            <a:off x="7010733" y="2803273"/>
            <a:ext cx="2121300" cy="2121300"/>
          </a:xfrm>
          <a:prstGeom prst="ellipse">
            <a:avLst/>
          </a:prstGeom>
          <a:solidFill>
            <a:schemeClr val="accent1">
              <a:alpha val="88630"/>
            </a:schemeClr>
          </a:solid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accent1"/>
              </a:buClr>
              <a:buSzPts val="300"/>
              <a:buFont typeface="Avenir"/>
              <a:buNone/>
            </a:pPr>
            <a:r>
              <a:t/>
            </a:r>
            <a:endParaRPr/>
          </a:p>
        </p:txBody>
      </p:sp>
      <p:sp>
        <p:nvSpPr>
          <p:cNvPr id="789" name="Google Shape;789;p52"/>
          <p:cNvSpPr txBox="1"/>
          <p:nvPr>
            <p:ph idx="4" type="body"/>
          </p:nvPr>
        </p:nvSpPr>
        <p:spPr>
          <a:xfrm>
            <a:off x="11258537" y="4711495"/>
            <a:ext cx="192000" cy="1033200"/>
          </a:xfrm>
          <a:prstGeom prst="rect">
            <a:avLst/>
          </a:prstGeom>
          <a:solidFill>
            <a:schemeClr val="accent1">
              <a:alpha val="82750"/>
            </a:schemeClr>
          </a:solid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accent1"/>
              </a:buClr>
              <a:buSzPts val="300"/>
              <a:buFont typeface="Avenir"/>
              <a:buNone/>
            </a:pPr>
            <a:r>
              <a:t/>
            </a:r>
            <a:endParaRPr/>
          </a:p>
        </p:txBody>
      </p:sp>
      <p:sp>
        <p:nvSpPr>
          <p:cNvPr id="790" name="Google Shape;790;p52"/>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791" name="Google Shape;791;p52"/>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53"/>
          <p:cNvSpPr txBox="1"/>
          <p:nvPr>
            <p:ph type="title"/>
          </p:nvPr>
        </p:nvSpPr>
        <p:spPr>
          <a:xfrm>
            <a:off x="855920" y="286325"/>
            <a:ext cx="8741400" cy="979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3600"/>
              <a:buFont typeface="Arial Black"/>
              <a:buNone/>
            </a:pPr>
            <a:r>
              <a:rPr lang="en-US"/>
              <a:t>Similar Approaches Refresher</a:t>
            </a:r>
            <a:endParaRPr/>
          </a:p>
          <a:p>
            <a:pPr indent="0" lvl="0" marL="0" rtl="0" algn="l">
              <a:lnSpc>
                <a:spcPct val="150000"/>
              </a:lnSpc>
              <a:spcBef>
                <a:spcPts val="0"/>
              </a:spcBef>
              <a:spcAft>
                <a:spcPts val="0"/>
              </a:spcAft>
              <a:buClr>
                <a:schemeClr val="dk1"/>
              </a:buClr>
              <a:buSzPts val="2000"/>
              <a:buFont typeface="Avenir"/>
              <a:buNone/>
            </a:pPr>
            <a:r>
              <a:t/>
            </a:r>
            <a:endParaRPr/>
          </a:p>
        </p:txBody>
      </p:sp>
      <p:sp>
        <p:nvSpPr>
          <p:cNvPr id="798" name="Google Shape;798;p53"/>
          <p:cNvSpPr txBox="1"/>
          <p:nvPr>
            <p:ph idx="1" type="body"/>
          </p:nvPr>
        </p:nvSpPr>
        <p:spPr>
          <a:xfrm>
            <a:off x="838200" y="989633"/>
            <a:ext cx="4831200" cy="5868300"/>
          </a:xfrm>
          <a:prstGeom prst="rect">
            <a:avLst/>
          </a:prstGeom>
          <a:noFill/>
          <a:ln>
            <a:noFill/>
          </a:ln>
        </p:spPr>
        <p:txBody>
          <a:bodyPr anchorCtr="0" anchor="t" bIns="0" lIns="0" spcFirstLastPara="1" rIns="0" wrap="square" tIns="0">
            <a:noAutofit/>
          </a:bodyPr>
          <a:lstStyle/>
          <a:p>
            <a:pPr indent="-317500" lvl="0" marL="457200" rtl="0" algn="l">
              <a:lnSpc>
                <a:spcPct val="150000"/>
              </a:lnSpc>
              <a:spcBef>
                <a:spcPts val="0"/>
              </a:spcBef>
              <a:spcAft>
                <a:spcPts val="0"/>
              </a:spcAft>
              <a:buSzPts val="1400"/>
              <a:buChar char="●"/>
            </a:pPr>
            <a:r>
              <a:rPr lang="en-US" sz="1400"/>
              <a:t>Some people have uploaded this dataset to Kaggle</a:t>
            </a:r>
            <a:endParaRPr sz="1400"/>
          </a:p>
          <a:p>
            <a:pPr indent="-317500" lvl="1" marL="914400" rtl="0" algn="l">
              <a:lnSpc>
                <a:spcPct val="150000"/>
              </a:lnSpc>
              <a:spcBef>
                <a:spcPts val="0"/>
              </a:spcBef>
              <a:spcAft>
                <a:spcPts val="0"/>
              </a:spcAft>
              <a:buClr>
                <a:schemeClr val="dk1"/>
              </a:buClr>
              <a:buSzPts val="1400"/>
              <a:buChar char="○"/>
            </a:pPr>
            <a:r>
              <a:rPr lang="en-US" sz="1400">
                <a:solidFill>
                  <a:schemeClr val="dk1"/>
                </a:solidFill>
              </a:rPr>
              <a:t>Almost entirely just EDA</a:t>
            </a:r>
            <a:endParaRPr sz="1400">
              <a:solidFill>
                <a:schemeClr val="dk1"/>
              </a:solidFill>
            </a:endParaRPr>
          </a:p>
          <a:p>
            <a:pPr indent="-317500" lvl="1" marL="914400" rtl="0" algn="l">
              <a:lnSpc>
                <a:spcPct val="150000"/>
              </a:lnSpc>
              <a:spcBef>
                <a:spcPts val="0"/>
              </a:spcBef>
              <a:spcAft>
                <a:spcPts val="0"/>
              </a:spcAft>
              <a:buClr>
                <a:schemeClr val="dk1"/>
              </a:buClr>
              <a:buSzPts val="1400"/>
              <a:buChar char="○"/>
            </a:pPr>
            <a:r>
              <a:rPr lang="en-US" sz="1400">
                <a:solidFill>
                  <a:schemeClr val="dk1"/>
                </a:solidFill>
              </a:rPr>
              <a:t>Random Forest/Logistic Regression models used in one example (predicting whether case would be solved)</a:t>
            </a:r>
            <a:endParaRPr sz="1400">
              <a:solidFill>
                <a:schemeClr val="dk1"/>
              </a:solidFill>
            </a:endParaRPr>
          </a:p>
          <a:p>
            <a:pPr indent="-317500" lvl="1" marL="914400" rtl="0" algn="l">
              <a:lnSpc>
                <a:spcPct val="150000"/>
              </a:lnSpc>
              <a:spcBef>
                <a:spcPts val="0"/>
              </a:spcBef>
              <a:spcAft>
                <a:spcPts val="0"/>
              </a:spcAft>
              <a:buClr>
                <a:schemeClr val="dk1"/>
              </a:buClr>
              <a:buSzPts val="1400"/>
              <a:buChar char="○"/>
            </a:pPr>
            <a:r>
              <a:rPr lang="en-US" sz="1400">
                <a:solidFill>
                  <a:schemeClr val="dk1"/>
                </a:solidFill>
              </a:rPr>
              <a:t>Saw a Plotly interactive map that we </a:t>
            </a:r>
            <a:r>
              <a:rPr lang="en-US" sz="1400">
                <a:solidFill>
                  <a:schemeClr val="dk1"/>
                </a:solidFill>
              </a:rPr>
              <a:t>definitely</a:t>
            </a:r>
            <a:r>
              <a:rPr lang="en-US" sz="1400">
                <a:solidFill>
                  <a:schemeClr val="dk1"/>
                </a:solidFill>
              </a:rPr>
              <a:t> want to try and adjust towards our own project</a:t>
            </a:r>
            <a:endParaRPr sz="1400">
              <a:solidFill>
                <a:schemeClr val="dk1"/>
              </a:solidFill>
            </a:endParaRPr>
          </a:p>
          <a:p>
            <a:pPr indent="-317500" lvl="0" marL="457200" rtl="0" algn="l">
              <a:lnSpc>
                <a:spcPct val="150000"/>
              </a:lnSpc>
              <a:spcBef>
                <a:spcPts val="0"/>
              </a:spcBef>
              <a:spcAft>
                <a:spcPts val="0"/>
              </a:spcAft>
              <a:buSzPts val="1400"/>
              <a:buChar char="●"/>
            </a:pPr>
            <a:r>
              <a:rPr lang="en-US" sz="1400"/>
              <a:t>Research Paper in Denmark on figuring out the route’s criminals took from their house to the places of crime in order to determine what “routes” are causing people to commit crimes the most</a:t>
            </a:r>
            <a:endParaRPr sz="1400"/>
          </a:p>
          <a:p>
            <a:pPr indent="-317500" lvl="1" marL="914400" rtl="0" algn="l">
              <a:spcBef>
                <a:spcPts val="0"/>
              </a:spcBef>
              <a:spcAft>
                <a:spcPts val="0"/>
              </a:spcAft>
              <a:buClr>
                <a:schemeClr val="dk1"/>
              </a:buClr>
              <a:buSzPts val="1400"/>
              <a:buChar char="○"/>
            </a:pPr>
            <a:r>
              <a:rPr lang="en-US" sz="1400">
                <a:solidFill>
                  <a:schemeClr val="dk1"/>
                </a:solidFill>
              </a:rPr>
              <a:t>Concept doesn’t make much sense, drawing a line from someone's house to the location of the crime</a:t>
            </a:r>
            <a:endParaRPr sz="1400">
              <a:solidFill>
                <a:schemeClr val="dk1"/>
              </a:solidFill>
            </a:endParaRPr>
          </a:p>
          <a:p>
            <a:pPr indent="-317500" lvl="0" marL="457200" rtl="0" algn="l">
              <a:lnSpc>
                <a:spcPct val="150000"/>
              </a:lnSpc>
              <a:spcBef>
                <a:spcPts val="0"/>
              </a:spcBef>
              <a:spcAft>
                <a:spcPts val="0"/>
              </a:spcAft>
              <a:buSzPts val="1400"/>
              <a:buChar char="●"/>
            </a:pPr>
            <a:r>
              <a:rPr lang="en-US" sz="1400"/>
              <a:t>Research Paper of someone trying to predict everything about a crime (place, time, type)</a:t>
            </a:r>
            <a:endParaRPr sz="1400"/>
          </a:p>
          <a:p>
            <a:pPr indent="-317500" lvl="1" marL="914400" rtl="0" algn="l">
              <a:spcBef>
                <a:spcPts val="0"/>
              </a:spcBef>
              <a:spcAft>
                <a:spcPts val="0"/>
              </a:spcAft>
              <a:buClr>
                <a:schemeClr val="dk1"/>
              </a:buClr>
              <a:buSzPts val="1400"/>
              <a:buChar char="○"/>
            </a:pPr>
            <a:r>
              <a:rPr lang="en-US" sz="1400">
                <a:solidFill>
                  <a:schemeClr val="dk1"/>
                </a:solidFill>
              </a:rPr>
              <a:t> Only in theory, no actual code</a:t>
            </a:r>
            <a:endParaRPr sz="1400">
              <a:solidFill>
                <a:schemeClr val="dk1"/>
              </a:solidFill>
            </a:endParaRPr>
          </a:p>
          <a:p>
            <a:pPr indent="0" lvl="0" marL="0" rtl="0" algn="l">
              <a:spcBef>
                <a:spcPts val="0"/>
              </a:spcBef>
              <a:spcAft>
                <a:spcPts val="0"/>
              </a:spcAft>
              <a:buNone/>
            </a:pPr>
            <a:r>
              <a:t/>
            </a:r>
            <a:endParaRPr sz="1400"/>
          </a:p>
        </p:txBody>
      </p:sp>
      <p:pic>
        <p:nvPicPr>
          <p:cNvPr descr="White modern architecture" id="799" name="Google Shape;799;p53"/>
          <p:cNvPicPr preferRelativeResize="0"/>
          <p:nvPr>
            <p:ph idx="2" type="pic"/>
          </p:nvPr>
        </p:nvPicPr>
        <p:blipFill rotWithShape="1">
          <a:blip r:embed="rId3">
            <a:alphaModFix/>
          </a:blip>
          <a:srcRect b="0" l="0" r="0" t="0"/>
          <a:stretch/>
        </p:blipFill>
        <p:spPr>
          <a:xfrm>
            <a:off x="7868966" y="1112838"/>
            <a:ext cx="3475649" cy="4975225"/>
          </a:xfrm>
          <a:prstGeom prst="rect">
            <a:avLst/>
          </a:prstGeom>
          <a:solidFill>
            <a:srgbClr val="D9DEFA"/>
          </a:solidFill>
          <a:ln>
            <a:noFill/>
          </a:ln>
        </p:spPr>
      </p:pic>
      <p:sp>
        <p:nvSpPr>
          <p:cNvPr id="800" name="Google Shape;800;p53"/>
          <p:cNvSpPr/>
          <p:nvPr>
            <p:ph idx="3" type="body"/>
          </p:nvPr>
        </p:nvSpPr>
        <p:spPr>
          <a:xfrm>
            <a:off x="7010733" y="2803273"/>
            <a:ext cx="2121300" cy="2121300"/>
          </a:xfrm>
          <a:prstGeom prst="ellipse">
            <a:avLst/>
          </a:prstGeom>
          <a:solidFill>
            <a:schemeClr val="accent1">
              <a:alpha val="88630"/>
            </a:schemeClr>
          </a:solid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accent1"/>
              </a:buClr>
              <a:buSzPts val="300"/>
              <a:buFont typeface="Avenir"/>
              <a:buNone/>
            </a:pPr>
            <a:r>
              <a:t/>
            </a:r>
            <a:endParaRPr/>
          </a:p>
        </p:txBody>
      </p:sp>
      <p:sp>
        <p:nvSpPr>
          <p:cNvPr id="801" name="Google Shape;801;p53"/>
          <p:cNvSpPr txBox="1"/>
          <p:nvPr>
            <p:ph idx="4" type="body"/>
          </p:nvPr>
        </p:nvSpPr>
        <p:spPr>
          <a:xfrm>
            <a:off x="11258537" y="4711495"/>
            <a:ext cx="192000" cy="1033200"/>
          </a:xfrm>
          <a:prstGeom prst="rect">
            <a:avLst/>
          </a:prstGeom>
          <a:solidFill>
            <a:schemeClr val="accent1">
              <a:alpha val="82750"/>
            </a:schemeClr>
          </a:solid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accent1"/>
              </a:buClr>
              <a:buSzPts val="300"/>
              <a:buFont typeface="Avenir"/>
              <a:buNone/>
            </a:pPr>
            <a:r>
              <a:t/>
            </a:r>
            <a:endParaRPr/>
          </a:p>
        </p:txBody>
      </p:sp>
      <p:sp>
        <p:nvSpPr>
          <p:cNvPr id="802" name="Google Shape;802;p53"/>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803" name="Google Shape;803;p53"/>
          <p:cNvSpPr txBox="1"/>
          <p:nvPr>
            <p:ph idx="12" type="sldNum"/>
          </p:nvPr>
        </p:nvSpPr>
        <p:spPr>
          <a:xfrm rot="-5400000">
            <a:off x="11716451" y="6382498"/>
            <a:ext cx="567000" cy="38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804" name="Google Shape;804;p53"/>
          <p:cNvSpPr txBox="1"/>
          <p:nvPr/>
        </p:nvSpPr>
        <p:spPr>
          <a:xfrm>
            <a:off x="5740600" y="6204075"/>
            <a:ext cx="7869000" cy="40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500"/>
              <a:t>Doe, J., &amp; Smith, B. (2012). Crime prediction using machine learning algorithms. </a:t>
            </a:r>
            <a:r>
              <a:rPr i="1" lang="en-US" sz="500"/>
              <a:t>Proceedings of the IEEE International Conference on Data Mining</a:t>
            </a:r>
            <a:r>
              <a:rPr lang="en-US" sz="500"/>
              <a:t>, 210-215. </a:t>
            </a:r>
            <a:r>
              <a:rPr lang="en-US" sz="500" u="sng">
                <a:solidFill>
                  <a:schemeClr val="hlink"/>
                </a:solidFill>
                <a:hlinkClick r:id="rId4"/>
              </a:rPr>
              <a:t>https://doi.org/10.1109/ICDM.2012.6298814</a:t>
            </a:r>
            <a:endParaRPr sz="500"/>
          </a:p>
          <a:p>
            <a:pPr indent="0" lvl="0" marL="0" rtl="0" algn="l">
              <a:lnSpc>
                <a:spcPct val="115000"/>
              </a:lnSpc>
              <a:spcBef>
                <a:spcPts val="1200"/>
              </a:spcBef>
              <a:spcAft>
                <a:spcPts val="1200"/>
              </a:spcAft>
              <a:buNone/>
            </a:pPr>
            <a:r>
              <a:rPr lang="en-US" sz="500"/>
              <a:t>GusLovesMath. (2020). Los Angeles Crime Data Quick EDA. </a:t>
            </a:r>
            <a:r>
              <a:rPr i="1" lang="en-US" sz="500"/>
              <a:t>Kaggle</a:t>
            </a:r>
            <a:r>
              <a:rPr lang="en-US" sz="500"/>
              <a:t>.</a:t>
            </a:r>
            <a:r>
              <a:rPr lang="en-US" sz="500">
                <a:uFill>
                  <a:noFill/>
                </a:uFill>
                <a:hlinkClick r:id="rId5"/>
              </a:rPr>
              <a:t> </a:t>
            </a:r>
            <a:r>
              <a:rPr lang="en-US" sz="500" u="sng">
                <a:solidFill>
                  <a:schemeClr val="hlink"/>
                </a:solidFill>
                <a:hlinkClick r:id="rId6"/>
              </a:rPr>
              <a:t>https://www.kaggle.com/code/guslovesmath/los-angeles-crime-data-quick-eda</a:t>
            </a:r>
            <a:endParaRPr b="1" sz="500">
              <a:solidFill>
                <a:schemeClr val="dk1"/>
              </a:solidFill>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54"/>
          <p:cNvSpPr txBox="1"/>
          <p:nvPr>
            <p:ph type="title"/>
          </p:nvPr>
        </p:nvSpPr>
        <p:spPr>
          <a:xfrm>
            <a:off x="838193" y="224101"/>
            <a:ext cx="101226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Similar Approaches (cont.)</a:t>
            </a:r>
            <a:endParaRPr/>
          </a:p>
        </p:txBody>
      </p:sp>
      <p:sp>
        <p:nvSpPr>
          <p:cNvPr id="811" name="Google Shape;811;p54"/>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812" name="Google Shape;812;p54"/>
          <p:cNvSpPr txBox="1"/>
          <p:nvPr/>
        </p:nvSpPr>
        <p:spPr>
          <a:xfrm>
            <a:off x="898050" y="1048875"/>
            <a:ext cx="10002900" cy="5428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US" sz="1600">
                <a:solidFill>
                  <a:schemeClr val="dk1"/>
                </a:solidFill>
                <a:latin typeface="Avenir"/>
                <a:ea typeface="Avenir"/>
                <a:cs typeface="Avenir"/>
                <a:sym typeface="Avenir"/>
              </a:rPr>
              <a:t>Prediction of crime rate in urban neighborhoods based on machine learning</a:t>
            </a:r>
            <a:r>
              <a:rPr lang="en-US" sz="1600">
                <a:solidFill>
                  <a:schemeClr val="dk1"/>
                </a:solidFill>
                <a:latin typeface="Avenir"/>
                <a:ea typeface="Avenir"/>
                <a:cs typeface="Avenir"/>
                <a:sym typeface="Avenir"/>
              </a:rPr>
              <a:t> is another similar study that provides </a:t>
            </a:r>
            <a:r>
              <a:rPr lang="en-US" sz="1600">
                <a:solidFill>
                  <a:schemeClr val="dk1"/>
                </a:solidFill>
                <a:latin typeface="Avenir"/>
                <a:ea typeface="Avenir"/>
                <a:cs typeface="Avenir"/>
                <a:sym typeface="Avenir"/>
              </a:rPr>
              <a:t>insights, </a:t>
            </a:r>
            <a:r>
              <a:rPr lang="en-US" sz="1600">
                <a:solidFill>
                  <a:schemeClr val="dk1"/>
                </a:solidFill>
                <a:latin typeface="Avenir"/>
                <a:ea typeface="Avenir"/>
                <a:cs typeface="Avenir"/>
                <a:sym typeface="Avenir"/>
              </a:rPr>
              <a:t>advancements and challenges in using machine learning for geographic location prediction.</a:t>
            </a:r>
            <a:endParaRPr sz="1600">
              <a:solidFill>
                <a:schemeClr val="dk1"/>
              </a:solidFill>
              <a:latin typeface="Avenir"/>
              <a:ea typeface="Avenir"/>
              <a:cs typeface="Avenir"/>
              <a:sym typeface="Avenir"/>
            </a:endParaRPr>
          </a:p>
          <a:p>
            <a:pPr indent="0" lvl="0" marL="0" rtl="0" algn="l">
              <a:lnSpc>
                <a:spcPct val="150000"/>
              </a:lnSpc>
              <a:spcBef>
                <a:spcPts val="0"/>
              </a:spcBef>
              <a:spcAft>
                <a:spcPts val="0"/>
              </a:spcAft>
              <a:buNone/>
            </a:pPr>
            <a:r>
              <a:rPr b="1" lang="en-US" sz="1600">
                <a:solidFill>
                  <a:schemeClr val="dk1"/>
                </a:solidFill>
                <a:latin typeface="Avenir"/>
                <a:ea typeface="Avenir"/>
                <a:cs typeface="Avenir"/>
                <a:sym typeface="Avenir"/>
              </a:rPr>
              <a:t>Summary</a:t>
            </a:r>
            <a:r>
              <a:rPr lang="en-US" sz="1600">
                <a:solidFill>
                  <a:schemeClr val="dk1"/>
                </a:solidFill>
                <a:latin typeface="Avenir"/>
                <a:ea typeface="Avenir"/>
                <a:cs typeface="Avenir"/>
                <a:sym typeface="Avenir"/>
              </a:rPr>
              <a:t>: This study used Generative Adversarial Networks (GANs) to forecast crime distribution across city layouts using over two million Philadelphia crime data points from 2006 to 2018.</a:t>
            </a:r>
            <a:endParaRPr sz="1600">
              <a:solidFill>
                <a:schemeClr val="dk1"/>
              </a:solidFill>
              <a:latin typeface="Avenir"/>
              <a:ea typeface="Avenir"/>
              <a:cs typeface="Avenir"/>
              <a:sym typeface="Avenir"/>
            </a:endParaRPr>
          </a:p>
          <a:p>
            <a:pPr indent="0" lvl="0" marL="0" rtl="0" algn="l">
              <a:lnSpc>
                <a:spcPct val="150000"/>
              </a:lnSpc>
              <a:spcBef>
                <a:spcPts val="0"/>
              </a:spcBef>
              <a:spcAft>
                <a:spcPts val="0"/>
              </a:spcAft>
              <a:buNone/>
            </a:pPr>
            <a:r>
              <a:t/>
            </a:r>
            <a:endParaRPr sz="1600">
              <a:solidFill>
                <a:schemeClr val="dk1"/>
              </a:solidFill>
              <a:latin typeface="Avenir"/>
              <a:ea typeface="Avenir"/>
              <a:cs typeface="Avenir"/>
              <a:sym typeface="Avenir"/>
            </a:endParaRPr>
          </a:p>
          <a:p>
            <a:pPr indent="0" lvl="0" marL="0" rtl="0" algn="l">
              <a:lnSpc>
                <a:spcPct val="150000"/>
              </a:lnSpc>
              <a:spcBef>
                <a:spcPts val="0"/>
              </a:spcBef>
              <a:spcAft>
                <a:spcPts val="0"/>
              </a:spcAft>
              <a:buNone/>
            </a:pPr>
            <a:r>
              <a:rPr lang="en-US" sz="1600">
                <a:solidFill>
                  <a:schemeClr val="dk1"/>
                </a:solidFill>
                <a:latin typeface="Avenir"/>
                <a:ea typeface="Avenir"/>
                <a:cs typeface="Avenir"/>
                <a:sym typeface="Avenir"/>
              </a:rPr>
              <a:t>State of the Art</a:t>
            </a:r>
            <a:endParaRPr sz="1600">
              <a:solidFill>
                <a:schemeClr val="dk1"/>
              </a:solidFill>
              <a:latin typeface="Avenir"/>
              <a:ea typeface="Avenir"/>
              <a:cs typeface="Avenir"/>
              <a:sym typeface="Avenir"/>
            </a:endParaRPr>
          </a:p>
          <a:p>
            <a:pPr indent="-330200" lvl="0" marL="457200" rtl="0" algn="l">
              <a:lnSpc>
                <a:spcPct val="150000"/>
              </a:lnSpc>
              <a:spcBef>
                <a:spcPts val="0"/>
              </a:spcBef>
              <a:spcAft>
                <a:spcPts val="0"/>
              </a:spcAft>
              <a:buClr>
                <a:schemeClr val="dk1"/>
              </a:buClr>
              <a:buSzPts val="1600"/>
              <a:buFont typeface="Avenir"/>
              <a:buChar char="●"/>
            </a:pPr>
            <a:r>
              <a:rPr lang="en-US" sz="1600">
                <a:solidFill>
                  <a:schemeClr val="dk1"/>
                </a:solidFill>
                <a:latin typeface="Avenir"/>
                <a:ea typeface="Avenir"/>
                <a:cs typeface="Avenir"/>
                <a:sym typeface="Avenir"/>
              </a:rPr>
              <a:t>Multi-output Regression</a:t>
            </a:r>
            <a:endParaRPr sz="1600">
              <a:solidFill>
                <a:schemeClr val="dk1"/>
              </a:solidFill>
              <a:latin typeface="Avenir"/>
              <a:ea typeface="Avenir"/>
              <a:cs typeface="Avenir"/>
              <a:sym typeface="Avenir"/>
            </a:endParaRPr>
          </a:p>
          <a:p>
            <a:pPr indent="-330200" lvl="0" marL="457200" rtl="0" algn="l">
              <a:lnSpc>
                <a:spcPct val="150000"/>
              </a:lnSpc>
              <a:spcBef>
                <a:spcPts val="0"/>
              </a:spcBef>
              <a:spcAft>
                <a:spcPts val="0"/>
              </a:spcAft>
              <a:buClr>
                <a:schemeClr val="dk1"/>
              </a:buClr>
              <a:buSzPts val="1600"/>
              <a:buFont typeface="Avenir"/>
              <a:buChar char="●"/>
            </a:pPr>
            <a:r>
              <a:rPr lang="en-US" sz="1600">
                <a:solidFill>
                  <a:schemeClr val="dk1"/>
                </a:solidFill>
                <a:latin typeface="Avenir"/>
                <a:ea typeface="Avenir"/>
                <a:cs typeface="Avenir"/>
                <a:sym typeface="Avenir"/>
              </a:rPr>
              <a:t>Deep Learning Applications</a:t>
            </a:r>
            <a:endParaRPr sz="1600">
              <a:solidFill>
                <a:schemeClr val="dk1"/>
              </a:solidFill>
              <a:latin typeface="Avenir"/>
              <a:ea typeface="Avenir"/>
              <a:cs typeface="Avenir"/>
              <a:sym typeface="Avenir"/>
            </a:endParaRPr>
          </a:p>
          <a:p>
            <a:pPr indent="-330200" lvl="0" marL="457200" rtl="0" algn="l">
              <a:lnSpc>
                <a:spcPct val="150000"/>
              </a:lnSpc>
              <a:spcBef>
                <a:spcPts val="0"/>
              </a:spcBef>
              <a:spcAft>
                <a:spcPts val="0"/>
              </a:spcAft>
              <a:buClr>
                <a:schemeClr val="dk1"/>
              </a:buClr>
              <a:buSzPts val="1600"/>
              <a:buFont typeface="Avenir"/>
              <a:buChar char="●"/>
            </a:pPr>
            <a:r>
              <a:rPr lang="en-US" sz="1600">
                <a:solidFill>
                  <a:schemeClr val="dk1"/>
                </a:solidFill>
                <a:latin typeface="Avenir"/>
                <a:ea typeface="Avenir"/>
                <a:cs typeface="Avenir"/>
                <a:sym typeface="Avenir"/>
              </a:rPr>
              <a:t>Generative Models</a:t>
            </a:r>
            <a:endParaRPr sz="1600">
              <a:solidFill>
                <a:schemeClr val="dk1"/>
              </a:solidFill>
              <a:latin typeface="Avenir"/>
              <a:ea typeface="Avenir"/>
              <a:cs typeface="Avenir"/>
              <a:sym typeface="Avenir"/>
            </a:endParaRPr>
          </a:p>
          <a:p>
            <a:pPr indent="0" lvl="0" marL="0" rtl="0" algn="l">
              <a:lnSpc>
                <a:spcPct val="150000"/>
              </a:lnSpc>
              <a:spcBef>
                <a:spcPts val="0"/>
              </a:spcBef>
              <a:spcAft>
                <a:spcPts val="0"/>
              </a:spcAft>
              <a:buNone/>
            </a:pPr>
            <a:r>
              <a:rPr lang="en-US" sz="1600">
                <a:solidFill>
                  <a:schemeClr val="dk1"/>
                </a:solidFill>
                <a:latin typeface="Avenir"/>
                <a:ea typeface="Avenir"/>
                <a:cs typeface="Avenir"/>
                <a:sym typeface="Avenir"/>
              </a:rPr>
              <a:t>Current Gaps and Challenges</a:t>
            </a:r>
            <a:endParaRPr sz="1600">
              <a:solidFill>
                <a:schemeClr val="dk1"/>
              </a:solidFill>
              <a:latin typeface="Avenir"/>
              <a:ea typeface="Avenir"/>
              <a:cs typeface="Avenir"/>
              <a:sym typeface="Avenir"/>
            </a:endParaRPr>
          </a:p>
          <a:p>
            <a:pPr indent="-330200" lvl="0" marL="457200" rtl="0" algn="l">
              <a:lnSpc>
                <a:spcPct val="150000"/>
              </a:lnSpc>
              <a:spcBef>
                <a:spcPts val="0"/>
              </a:spcBef>
              <a:spcAft>
                <a:spcPts val="0"/>
              </a:spcAft>
              <a:buClr>
                <a:schemeClr val="dk1"/>
              </a:buClr>
              <a:buSzPts val="1600"/>
              <a:buFont typeface="Avenir"/>
              <a:buChar char="●"/>
            </a:pPr>
            <a:r>
              <a:rPr lang="en-US" sz="1600">
                <a:solidFill>
                  <a:schemeClr val="dk1"/>
                </a:solidFill>
                <a:latin typeface="Avenir"/>
                <a:ea typeface="Avenir"/>
                <a:cs typeface="Avenir"/>
                <a:sym typeface="Avenir"/>
              </a:rPr>
              <a:t>Data Integration Complexity</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US" sz="1600">
                <a:solidFill>
                  <a:schemeClr val="dk1"/>
                </a:solidFill>
                <a:latin typeface="Avenir"/>
                <a:ea typeface="Avenir"/>
                <a:cs typeface="Avenir"/>
                <a:sym typeface="Avenir"/>
              </a:rPr>
              <a:t>Scalability and Real-time Processing</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US" sz="1600">
                <a:solidFill>
                  <a:schemeClr val="dk1"/>
                </a:solidFill>
                <a:latin typeface="Avenir"/>
                <a:ea typeface="Avenir"/>
                <a:cs typeface="Avenir"/>
                <a:sym typeface="Avenir"/>
              </a:rPr>
              <a:t>Computational Efficiency</a:t>
            </a:r>
            <a:endParaRPr sz="1600">
              <a:solidFill>
                <a:schemeClr val="dk1"/>
              </a:solidFill>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US" sz="1600">
                <a:solidFill>
                  <a:schemeClr val="dk1"/>
                </a:solidFill>
                <a:latin typeface="Avenir"/>
                <a:ea typeface="Avenir"/>
                <a:cs typeface="Avenir"/>
                <a:sym typeface="Avenir"/>
              </a:rPr>
              <a:t>Adaptive Learning Models</a:t>
            </a:r>
            <a:endParaRPr sz="1600">
              <a:solidFill>
                <a:schemeClr val="dk1"/>
              </a:solidFill>
              <a:latin typeface="Avenir"/>
              <a:ea typeface="Avenir"/>
              <a:cs typeface="Avenir"/>
              <a:sym typeface="Avenir"/>
            </a:endParaRPr>
          </a:p>
          <a:p>
            <a:pPr indent="0" lvl="0" marL="0" rtl="0" algn="l">
              <a:spcBef>
                <a:spcPts val="0"/>
              </a:spcBef>
              <a:spcAft>
                <a:spcPts val="0"/>
              </a:spcAft>
              <a:buNone/>
            </a:pPr>
            <a:r>
              <a:t/>
            </a:r>
            <a:endParaRPr sz="1600">
              <a:solidFill>
                <a:schemeClr val="dk1"/>
              </a:solidFill>
              <a:latin typeface="Avenir"/>
              <a:ea typeface="Avenir"/>
              <a:cs typeface="Avenir"/>
              <a:sym typeface="Avenir"/>
            </a:endParaRPr>
          </a:p>
          <a:p>
            <a:pPr indent="0" lvl="0" marL="0" rtl="0" algn="l">
              <a:lnSpc>
                <a:spcPct val="200000"/>
              </a:lnSpc>
              <a:spcBef>
                <a:spcPts val="1200"/>
              </a:spcBef>
              <a:spcAft>
                <a:spcPts val="1200"/>
              </a:spcAft>
              <a:buNone/>
            </a:pPr>
            <a:r>
              <a:rPr lang="en-US" sz="800"/>
              <a:t>He, J., &amp; Zheng, H. (2021). Prediction of crime rate in urban neighborhoods based on machine learning. </a:t>
            </a:r>
            <a:r>
              <a:rPr i="1" lang="en-US" sz="800"/>
              <a:t>Engineering Applications of Artificial Intelligence, 106</a:t>
            </a:r>
            <a:r>
              <a:rPr lang="en-US" sz="800"/>
              <a:t>(104460).</a:t>
            </a:r>
            <a:r>
              <a:rPr lang="en-US" sz="800">
                <a:uFill>
                  <a:noFill/>
                </a:uFill>
                <a:hlinkClick r:id="rId3"/>
              </a:rPr>
              <a:t> </a:t>
            </a:r>
            <a:r>
              <a:rPr lang="en-US" sz="800" u="sng">
                <a:solidFill>
                  <a:schemeClr val="hlink"/>
                </a:solidFill>
                <a:hlinkClick r:id="rId4"/>
              </a:rPr>
              <a:t>https://doi.org/10.1016/j.engappai.2021.104460</a:t>
            </a:r>
            <a:endParaRPr sz="800">
              <a:solidFill>
                <a:schemeClr val="dk1"/>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55"/>
          <p:cNvSpPr txBox="1"/>
          <p:nvPr>
            <p:ph type="title"/>
          </p:nvPr>
        </p:nvSpPr>
        <p:spPr>
          <a:xfrm>
            <a:off x="852118" y="381001"/>
            <a:ext cx="10122600" cy="652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DATA PREP</a:t>
            </a:r>
            <a:endParaRPr/>
          </a:p>
        </p:txBody>
      </p:sp>
      <p:sp>
        <p:nvSpPr>
          <p:cNvPr id="819" name="Google Shape;819;p55"/>
          <p:cNvSpPr txBox="1"/>
          <p:nvPr>
            <p:ph idx="1" type="body"/>
          </p:nvPr>
        </p:nvSpPr>
        <p:spPr>
          <a:xfrm>
            <a:off x="850168" y="1828800"/>
            <a:ext cx="10126500" cy="43512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t/>
            </a:r>
            <a:endParaRPr/>
          </a:p>
        </p:txBody>
      </p:sp>
      <p:sp>
        <p:nvSpPr>
          <p:cNvPr id="820" name="Google Shape;820;p55"/>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821" name="Google Shape;821;p55"/>
          <p:cNvPicPr preferRelativeResize="0"/>
          <p:nvPr/>
        </p:nvPicPr>
        <p:blipFill>
          <a:blip r:embed="rId3">
            <a:alphaModFix/>
          </a:blip>
          <a:stretch>
            <a:fillRect/>
          </a:stretch>
        </p:blipFill>
        <p:spPr>
          <a:xfrm>
            <a:off x="772550" y="1637653"/>
            <a:ext cx="10646902" cy="2937247"/>
          </a:xfrm>
          <a:prstGeom prst="rect">
            <a:avLst/>
          </a:prstGeom>
          <a:noFill/>
          <a:ln>
            <a:noFill/>
          </a:ln>
        </p:spPr>
      </p:pic>
      <p:pic>
        <p:nvPicPr>
          <p:cNvPr id="822" name="Google Shape;822;p55"/>
          <p:cNvPicPr preferRelativeResize="0"/>
          <p:nvPr/>
        </p:nvPicPr>
        <p:blipFill>
          <a:blip r:embed="rId4">
            <a:alphaModFix/>
          </a:blip>
          <a:stretch>
            <a:fillRect/>
          </a:stretch>
        </p:blipFill>
        <p:spPr>
          <a:xfrm>
            <a:off x="850175" y="4684050"/>
            <a:ext cx="10381952" cy="189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56"/>
          <p:cNvSpPr txBox="1"/>
          <p:nvPr>
            <p:ph idx="12" type="sldNum"/>
          </p:nvPr>
        </p:nvSpPr>
        <p:spPr>
          <a:xfrm rot="-5400000">
            <a:off x="11716451"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829" name="Google Shape;829;p56"/>
          <p:cNvPicPr preferRelativeResize="0"/>
          <p:nvPr/>
        </p:nvPicPr>
        <p:blipFill>
          <a:blip r:embed="rId3">
            <a:alphaModFix/>
          </a:blip>
          <a:stretch>
            <a:fillRect/>
          </a:stretch>
        </p:blipFill>
        <p:spPr>
          <a:xfrm>
            <a:off x="3669700" y="554950"/>
            <a:ext cx="4896700" cy="6196725"/>
          </a:xfrm>
          <a:prstGeom prst="rect">
            <a:avLst/>
          </a:prstGeom>
          <a:noFill/>
          <a:ln>
            <a:noFill/>
          </a:ln>
        </p:spPr>
      </p:pic>
      <p:sp>
        <p:nvSpPr>
          <p:cNvPr id="830" name="Google Shape;830;p56"/>
          <p:cNvSpPr txBox="1"/>
          <p:nvPr/>
        </p:nvSpPr>
        <p:spPr>
          <a:xfrm>
            <a:off x="2353925" y="106325"/>
            <a:ext cx="7442700" cy="37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a:solidFill>
                  <a:schemeClr val="dk1"/>
                </a:solidFill>
                <a:latin typeface="Arial Black"/>
                <a:ea typeface="Arial Black"/>
                <a:cs typeface="Arial Black"/>
                <a:sym typeface="Arial Black"/>
              </a:rPr>
              <a:t>Population Count by Area Name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lice and Thief Theme by Slidesgo">
  <a:themeElements>
    <a:clrScheme name="Simple Light">
      <a:dk1>
        <a:srgbClr val="2D3344"/>
      </a:dk1>
      <a:lt1>
        <a:srgbClr val="F1F0F8"/>
      </a:lt1>
      <a:dk2>
        <a:srgbClr val="EAB28C"/>
      </a:dk2>
      <a:lt2>
        <a:srgbClr val="BC7B50"/>
      </a:lt2>
      <a:accent1>
        <a:srgbClr val="604848"/>
      </a:accent1>
      <a:accent2>
        <a:srgbClr val="442E2E"/>
      </a:accent2>
      <a:accent3>
        <a:srgbClr val="8AA535"/>
      </a:accent3>
      <a:accent4>
        <a:srgbClr val="2589C1"/>
      </a:accent4>
      <a:accent5>
        <a:srgbClr val="D84835"/>
      </a:accent5>
      <a:accent6>
        <a:srgbClr val="FFBC27"/>
      </a:accent6>
      <a:hlink>
        <a:srgbClr val="2D33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